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5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6" r:id="rId5"/>
    <p:sldId id="265" r:id="rId6"/>
    <p:sldId id="264" r:id="rId7"/>
    <p:sldId id="301" r:id="rId8"/>
    <p:sldId id="302" r:id="rId9"/>
    <p:sldId id="303" r:id="rId10"/>
    <p:sldId id="306" r:id="rId11"/>
    <p:sldId id="315" r:id="rId12"/>
    <p:sldId id="307" r:id="rId13"/>
    <p:sldId id="308" r:id="rId14"/>
    <p:sldId id="291" r:id="rId15"/>
    <p:sldId id="267" r:id="rId16"/>
    <p:sldId id="268" r:id="rId17"/>
    <p:sldId id="269" r:id="rId18"/>
    <p:sldId id="316" r:id="rId19"/>
    <p:sldId id="270" r:id="rId20"/>
    <p:sldId id="271" r:id="rId21"/>
    <p:sldId id="272" r:id="rId22"/>
    <p:sldId id="273" r:id="rId23"/>
    <p:sldId id="276" r:id="rId24"/>
    <p:sldId id="277" r:id="rId25"/>
    <p:sldId id="274" r:id="rId26"/>
    <p:sldId id="278" r:id="rId27"/>
    <p:sldId id="279" r:id="rId28"/>
    <p:sldId id="275" r:id="rId29"/>
    <p:sldId id="280" r:id="rId30"/>
    <p:sldId id="281" r:id="rId31"/>
    <p:sldId id="282" r:id="rId32"/>
    <p:sldId id="288" r:id="rId33"/>
    <p:sldId id="283" r:id="rId34"/>
    <p:sldId id="284" r:id="rId35"/>
    <p:sldId id="289" r:id="rId36"/>
    <p:sldId id="285" r:id="rId37"/>
    <p:sldId id="286" r:id="rId38"/>
    <p:sldId id="287" r:id="rId39"/>
    <p:sldId id="292" r:id="rId40"/>
    <p:sldId id="297" r:id="rId41"/>
    <p:sldId id="261" r:id="rId42"/>
    <p:sldId id="299" r:id="rId43"/>
    <p:sldId id="300" r:id="rId44"/>
    <p:sldId id="314" r:id="rId45"/>
    <p:sldId id="298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5;&#1072;&#1091;&#1082;&#1086;&#1084;&#1077;&#1090;&#1088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5;&#1072;&#1091;&#1082;&#1086;&#1084;&#1077;&#1090;&#1088;&#1080;&#1103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5;&#1072;&#1091;&#1082;&#1086;&#1084;&#1077;&#1090;&#1088;&#1080;&#1103;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5;&#1072;&#1091;&#1082;&#1086;&#1084;&#1077;&#1090;&#1088;&#1080;&#1103;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5;&#1072;&#1091;&#1082;&#1086;&#1084;&#1077;&#1090;&#1088;&#1080;&#1103;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5;&#1072;&#1091;&#1082;&#1086;&#1084;&#1077;&#1090;&#1088;&#1080;&#1103;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5;&#1072;&#1091;&#1082;&#1086;&#1084;&#1077;&#1090;&#1088;&#1080;&#11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5;&#1072;&#1091;&#1082;&#1086;&#1084;&#1077;&#1090;&#1088;&#1080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5;&#1072;&#1091;&#1082;&#1086;&#1084;&#1077;&#1090;&#1088;&#1080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5;&#1072;&#1091;&#1082;&#1086;&#1084;&#1077;&#1090;&#1088;&#1080;&#110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3;&#1072;&#1091;&#1082;&#1086;&#1084;&#1077;&#1090;&#1088;&#1080;&#1103;\&#1085;&#1072;&#1091;&#1082;&#1086;&#1084;&#1077;&#1090;&#1088;&#1080;&#110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3;&#1072;&#1091;&#1082;&#1086;&#1084;&#1077;&#1090;&#1088;&#1080;&#1103;\&#1085;&#1072;&#1091;&#1082;&#1086;&#1084;&#1077;&#1090;&#1088;&#1080;&#110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3;&#1072;&#1091;&#1082;&#1086;&#1084;&#1077;&#1090;&#1088;&#1080;&#1103;\&#1085;&#1072;&#1091;&#1082;&#1086;&#1084;&#1077;&#1090;&#1088;&#1080;&#1103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3;&#1072;&#1091;&#1082;&#1086;&#1084;&#1077;&#1090;&#1088;&#1080;&#1103;\&#1085;&#1072;&#1091;&#1082;&#1086;&#1084;&#1077;&#1090;&#1088;&#1080;&#110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Публ.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ДвГУПС</c:v>
                </c:pt>
                <c:pt idx="1">
                  <c:v>ИрГУПС</c:v>
                </c:pt>
                <c:pt idx="2">
                  <c:v>ОмГУПС</c:v>
                </c:pt>
                <c:pt idx="3">
                  <c:v>ПГУПС</c:v>
                </c:pt>
                <c:pt idx="4">
                  <c:v>РГУПС</c:v>
                </c:pt>
                <c:pt idx="5">
                  <c:v>СамГУПС</c:v>
                </c:pt>
                <c:pt idx="6">
                  <c:v>СГУПС</c:v>
                </c:pt>
                <c:pt idx="7">
                  <c:v>УрГУПС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5859</c:v>
                </c:pt>
                <c:pt idx="1">
                  <c:v>11551</c:v>
                </c:pt>
                <c:pt idx="2">
                  <c:v>15178</c:v>
                </c:pt>
                <c:pt idx="3">
                  <c:v>14278</c:v>
                </c:pt>
                <c:pt idx="4">
                  <c:v>17631</c:v>
                </c:pt>
                <c:pt idx="5">
                  <c:v>5897</c:v>
                </c:pt>
                <c:pt idx="6">
                  <c:v>12408</c:v>
                </c:pt>
                <c:pt idx="7">
                  <c:v>7671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Цит.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ДвГУПС</c:v>
                </c:pt>
                <c:pt idx="1">
                  <c:v>ИрГУПС</c:v>
                </c:pt>
                <c:pt idx="2">
                  <c:v>ОмГУПС</c:v>
                </c:pt>
                <c:pt idx="3">
                  <c:v>ПГУПС</c:v>
                </c:pt>
                <c:pt idx="4">
                  <c:v>РГУПС</c:v>
                </c:pt>
                <c:pt idx="5">
                  <c:v>СамГУПС</c:v>
                </c:pt>
                <c:pt idx="6">
                  <c:v>СГУПС</c:v>
                </c:pt>
                <c:pt idx="7">
                  <c:v>УрГУПС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6372</c:v>
                </c:pt>
                <c:pt idx="1">
                  <c:v>20394</c:v>
                </c:pt>
                <c:pt idx="2">
                  <c:v>20518</c:v>
                </c:pt>
                <c:pt idx="3">
                  <c:v>23336</c:v>
                </c:pt>
                <c:pt idx="4">
                  <c:v>17015</c:v>
                </c:pt>
                <c:pt idx="5">
                  <c:v>6247</c:v>
                </c:pt>
                <c:pt idx="6">
                  <c:v>26449</c:v>
                </c:pt>
                <c:pt idx="7">
                  <c:v>17353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8"/>
        <c:axId val="580314544"/>
        <c:axId val="580319984"/>
      </c:barChart>
      <c:catAx>
        <c:axId val="58031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319984"/>
        <c:crosses val="autoZero"/>
        <c:auto val="1"/>
        <c:lblAlgn val="ctr"/>
        <c:lblOffset val="100"/>
        <c:noMultiLvlLbl val="0"/>
      </c:catAx>
      <c:valAx>
        <c:axId val="580319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031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Лист8!$A$2</c:f>
              <c:strCache>
                <c:ptCount val="1"/>
                <c:pt idx="0">
                  <c:v>Число публикаций на портале elibrary.ru</c:v>
                </c:pt>
              </c:strCache>
            </c:strRef>
          </c:tx>
          <c:spPr>
            <a:solidFill>
              <a:schemeClr val="accent1"/>
            </a:solidFill>
            <a:ln w="28575">
              <a:noFill/>
            </a:ln>
            <a:effectLst/>
          </c:spPr>
          <c:cat>
            <c:numRef>
              <c:f>Лист8!$D$1:$K$1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Лист8!$D$2:$K$2</c:f>
              <c:numCache>
                <c:formatCode>General</c:formatCode>
                <c:ptCount val="8"/>
                <c:pt idx="0">
                  <c:v>361</c:v>
                </c:pt>
                <c:pt idx="1">
                  <c:v>478</c:v>
                </c:pt>
                <c:pt idx="2">
                  <c:v>454</c:v>
                </c:pt>
                <c:pt idx="3">
                  <c:v>510</c:v>
                </c:pt>
                <c:pt idx="4">
                  <c:v>550</c:v>
                </c:pt>
                <c:pt idx="5">
                  <c:v>616</c:v>
                </c:pt>
                <c:pt idx="6">
                  <c:v>785</c:v>
                </c:pt>
                <c:pt idx="7">
                  <c:v>1109</c:v>
                </c:pt>
              </c:numCache>
            </c:numRef>
          </c:val>
        </c:ser>
        <c:ser>
          <c:idx val="1"/>
          <c:order val="1"/>
          <c:tx>
            <c:strRef>
              <c:f>Лист8!$A$3</c:f>
              <c:strCache>
                <c:ptCount val="1"/>
                <c:pt idx="0">
                  <c:v>Число публикаций в РИНЦ</c:v>
                </c:pt>
              </c:strCache>
            </c:strRef>
          </c:tx>
          <c:spPr>
            <a:solidFill>
              <a:schemeClr val="accent2"/>
            </a:solidFill>
            <a:ln w="28575">
              <a:noFill/>
            </a:ln>
            <a:effectLst/>
          </c:spPr>
          <c:cat>
            <c:numRef>
              <c:f>Лист8!$D$1:$K$1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Лист8!$D$3:$K$3</c:f>
              <c:numCache>
                <c:formatCode>General</c:formatCode>
                <c:ptCount val="8"/>
                <c:pt idx="0">
                  <c:v>286</c:v>
                </c:pt>
                <c:pt idx="1">
                  <c:v>398</c:v>
                </c:pt>
                <c:pt idx="2">
                  <c:v>348</c:v>
                </c:pt>
                <c:pt idx="3">
                  <c:v>460</c:v>
                </c:pt>
                <c:pt idx="4">
                  <c:v>508</c:v>
                </c:pt>
                <c:pt idx="5">
                  <c:v>537</c:v>
                </c:pt>
                <c:pt idx="6">
                  <c:v>641</c:v>
                </c:pt>
                <c:pt idx="7">
                  <c:v>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5012192"/>
        <c:axId val="645003488"/>
      </c:areaChart>
      <c:catAx>
        <c:axId val="64501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003488"/>
        <c:crosses val="autoZero"/>
        <c:auto val="1"/>
        <c:lblAlgn val="ctr"/>
        <c:lblOffset val="100"/>
        <c:noMultiLvlLbl val="0"/>
      </c:catAx>
      <c:valAx>
        <c:axId val="64500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012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Публ.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ДвГУПС</c:v>
                </c:pt>
                <c:pt idx="1">
                  <c:v>ИрГУПС</c:v>
                </c:pt>
                <c:pt idx="2">
                  <c:v>ОмГУПС</c:v>
                </c:pt>
                <c:pt idx="3">
                  <c:v>ПГУПС</c:v>
                </c:pt>
                <c:pt idx="4">
                  <c:v>РГУПС</c:v>
                </c:pt>
                <c:pt idx="5">
                  <c:v>СамГУПС</c:v>
                </c:pt>
                <c:pt idx="6">
                  <c:v>СГУПС</c:v>
                </c:pt>
                <c:pt idx="7">
                  <c:v>УрГУПС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5859</c:v>
                </c:pt>
                <c:pt idx="1">
                  <c:v>11551</c:v>
                </c:pt>
                <c:pt idx="2">
                  <c:v>15178</c:v>
                </c:pt>
                <c:pt idx="3">
                  <c:v>14278</c:v>
                </c:pt>
                <c:pt idx="4">
                  <c:v>17631</c:v>
                </c:pt>
                <c:pt idx="5">
                  <c:v>5897</c:v>
                </c:pt>
                <c:pt idx="6">
                  <c:v>12408</c:v>
                </c:pt>
                <c:pt idx="7">
                  <c:v>7671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Цит.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ДвГУПС</c:v>
                </c:pt>
                <c:pt idx="1">
                  <c:v>ИрГУПС</c:v>
                </c:pt>
                <c:pt idx="2">
                  <c:v>ОмГУПС</c:v>
                </c:pt>
                <c:pt idx="3">
                  <c:v>ПГУПС</c:v>
                </c:pt>
                <c:pt idx="4">
                  <c:v>РГУПС</c:v>
                </c:pt>
                <c:pt idx="5">
                  <c:v>СамГУПС</c:v>
                </c:pt>
                <c:pt idx="6">
                  <c:v>СГУПС</c:v>
                </c:pt>
                <c:pt idx="7">
                  <c:v>УрГУПС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6372</c:v>
                </c:pt>
                <c:pt idx="1">
                  <c:v>20394</c:v>
                </c:pt>
                <c:pt idx="2">
                  <c:v>20518</c:v>
                </c:pt>
                <c:pt idx="3">
                  <c:v>23336</c:v>
                </c:pt>
                <c:pt idx="4">
                  <c:v>17015</c:v>
                </c:pt>
                <c:pt idx="5">
                  <c:v>6247</c:v>
                </c:pt>
                <c:pt idx="6">
                  <c:v>26449</c:v>
                </c:pt>
                <c:pt idx="7">
                  <c:v>17353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8"/>
        <c:axId val="645013824"/>
        <c:axId val="645014368"/>
      </c:barChart>
      <c:catAx>
        <c:axId val="64501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014368"/>
        <c:crosses val="autoZero"/>
        <c:auto val="1"/>
        <c:lblAlgn val="ctr"/>
        <c:lblOffset val="100"/>
        <c:noMultiLvlLbl val="0"/>
      </c:catAx>
      <c:valAx>
        <c:axId val="64501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501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Публ.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Лист1!$A$27:$A$34</c:f>
              <c:strCache>
                <c:ptCount val="8"/>
                <c:pt idx="0">
                  <c:v>ДвГУПС</c:v>
                </c:pt>
                <c:pt idx="1">
                  <c:v>ИрГУПС</c:v>
                </c:pt>
                <c:pt idx="2">
                  <c:v>ОмГУПС</c:v>
                </c:pt>
                <c:pt idx="3">
                  <c:v>ПГУПС</c:v>
                </c:pt>
                <c:pt idx="4">
                  <c:v>РГУПС</c:v>
                </c:pt>
                <c:pt idx="5">
                  <c:v>СамГУПС</c:v>
                </c:pt>
                <c:pt idx="6">
                  <c:v>СГУПС</c:v>
                </c:pt>
                <c:pt idx="7">
                  <c:v>УрГУПС</c:v>
                </c:pt>
              </c:strCache>
            </c:strRef>
          </c:cat>
          <c:val>
            <c:numRef>
              <c:f>Лист1!$B$27:$B$34</c:f>
              <c:numCache>
                <c:formatCode>General</c:formatCode>
                <c:ptCount val="8"/>
                <c:pt idx="0">
                  <c:v>5859</c:v>
                </c:pt>
                <c:pt idx="1">
                  <c:v>11551</c:v>
                </c:pt>
                <c:pt idx="2">
                  <c:v>15178</c:v>
                </c:pt>
                <c:pt idx="3">
                  <c:v>14278</c:v>
                </c:pt>
                <c:pt idx="4">
                  <c:v>17631</c:v>
                </c:pt>
                <c:pt idx="5">
                  <c:v>6221</c:v>
                </c:pt>
                <c:pt idx="6">
                  <c:v>12408</c:v>
                </c:pt>
                <c:pt idx="7">
                  <c:v>7671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Цит.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Лист1!$A$27:$A$34</c:f>
              <c:strCache>
                <c:ptCount val="8"/>
                <c:pt idx="0">
                  <c:v>ДвГУПС</c:v>
                </c:pt>
                <c:pt idx="1">
                  <c:v>ИрГУПС</c:v>
                </c:pt>
                <c:pt idx="2">
                  <c:v>ОмГУПС</c:v>
                </c:pt>
                <c:pt idx="3">
                  <c:v>ПГУПС</c:v>
                </c:pt>
                <c:pt idx="4">
                  <c:v>РГУПС</c:v>
                </c:pt>
                <c:pt idx="5">
                  <c:v>СамГУПС</c:v>
                </c:pt>
                <c:pt idx="6">
                  <c:v>СГУПС</c:v>
                </c:pt>
                <c:pt idx="7">
                  <c:v>УрГУПС</c:v>
                </c:pt>
              </c:strCache>
            </c:strRef>
          </c:cat>
          <c:val>
            <c:numRef>
              <c:f>Лист1!$C$27:$C$34</c:f>
              <c:numCache>
                <c:formatCode>General</c:formatCode>
                <c:ptCount val="8"/>
                <c:pt idx="0">
                  <c:v>6372</c:v>
                </c:pt>
                <c:pt idx="1">
                  <c:v>20394</c:v>
                </c:pt>
                <c:pt idx="2">
                  <c:v>20518</c:v>
                </c:pt>
                <c:pt idx="3">
                  <c:v>23336</c:v>
                </c:pt>
                <c:pt idx="4">
                  <c:v>17015</c:v>
                </c:pt>
                <c:pt idx="5" formatCode="0">
                  <c:v>9017.5</c:v>
                </c:pt>
                <c:pt idx="6">
                  <c:v>26449</c:v>
                </c:pt>
                <c:pt idx="7">
                  <c:v>17353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8"/>
        <c:axId val="645008384"/>
        <c:axId val="645004576"/>
      </c:barChart>
      <c:catAx>
        <c:axId val="64500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004576"/>
        <c:crosses val="autoZero"/>
        <c:auto val="1"/>
        <c:lblAlgn val="ctr"/>
        <c:lblOffset val="100"/>
        <c:noMultiLvlLbl val="0"/>
      </c:catAx>
      <c:valAx>
        <c:axId val="645004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500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Публ.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ДвГУПС</c:v>
                </c:pt>
                <c:pt idx="1">
                  <c:v>ИрГУПС</c:v>
                </c:pt>
                <c:pt idx="2">
                  <c:v>ОмГУПС</c:v>
                </c:pt>
                <c:pt idx="3">
                  <c:v>ПГУПС</c:v>
                </c:pt>
                <c:pt idx="4">
                  <c:v>РГУПС</c:v>
                </c:pt>
                <c:pt idx="5">
                  <c:v>СамГУПС</c:v>
                </c:pt>
                <c:pt idx="6">
                  <c:v>СГУПС</c:v>
                </c:pt>
                <c:pt idx="7">
                  <c:v>УрГУПС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5859</c:v>
                </c:pt>
                <c:pt idx="1">
                  <c:v>11551</c:v>
                </c:pt>
                <c:pt idx="2">
                  <c:v>15178</c:v>
                </c:pt>
                <c:pt idx="3">
                  <c:v>14278</c:v>
                </c:pt>
                <c:pt idx="4">
                  <c:v>17631</c:v>
                </c:pt>
                <c:pt idx="5">
                  <c:v>5897</c:v>
                </c:pt>
                <c:pt idx="6">
                  <c:v>12408</c:v>
                </c:pt>
                <c:pt idx="7">
                  <c:v>7671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Цит.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ДвГУПС</c:v>
                </c:pt>
                <c:pt idx="1">
                  <c:v>ИрГУПС</c:v>
                </c:pt>
                <c:pt idx="2">
                  <c:v>ОмГУПС</c:v>
                </c:pt>
                <c:pt idx="3">
                  <c:v>ПГУПС</c:v>
                </c:pt>
                <c:pt idx="4">
                  <c:v>РГУПС</c:v>
                </c:pt>
                <c:pt idx="5">
                  <c:v>СамГУПС</c:v>
                </c:pt>
                <c:pt idx="6">
                  <c:v>СГУПС</c:v>
                </c:pt>
                <c:pt idx="7">
                  <c:v>УрГУПС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6372</c:v>
                </c:pt>
                <c:pt idx="1">
                  <c:v>20394</c:v>
                </c:pt>
                <c:pt idx="2">
                  <c:v>20518</c:v>
                </c:pt>
                <c:pt idx="3">
                  <c:v>23336</c:v>
                </c:pt>
                <c:pt idx="4">
                  <c:v>17015</c:v>
                </c:pt>
                <c:pt idx="5">
                  <c:v>6247</c:v>
                </c:pt>
                <c:pt idx="6">
                  <c:v>26449</c:v>
                </c:pt>
                <c:pt idx="7">
                  <c:v>17353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8"/>
        <c:axId val="646662304"/>
        <c:axId val="646649792"/>
      </c:barChart>
      <c:catAx>
        <c:axId val="64666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6649792"/>
        <c:crosses val="autoZero"/>
        <c:auto val="1"/>
        <c:lblAlgn val="ctr"/>
        <c:lblOffset val="100"/>
        <c:noMultiLvlLbl val="0"/>
      </c:catAx>
      <c:valAx>
        <c:axId val="646649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666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Публ.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Лист1!$A$41:$A$48</c:f>
              <c:strCache>
                <c:ptCount val="8"/>
                <c:pt idx="0">
                  <c:v>ДвГУПС</c:v>
                </c:pt>
                <c:pt idx="1">
                  <c:v>ИрГУПС</c:v>
                </c:pt>
                <c:pt idx="2">
                  <c:v>ОмГУПС</c:v>
                </c:pt>
                <c:pt idx="3">
                  <c:v>ПГУПС</c:v>
                </c:pt>
                <c:pt idx="4">
                  <c:v>РГУПС</c:v>
                </c:pt>
                <c:pt idx="5">
                  <c:v>СамГУПС</c:v>
                </c:pt>
                <c:pt idx="6">
                  <c:v>СГУПС</c:v>
                </c:pt>
                <c:pt idx="7">
                  <c:v>УрГУПС</c:v>
                </c:pt>
              </c:strCache>
            </c:strRef>
          </c:cat>
          <c:val>
            <c:numRef>
              <c:f>Лист1!$B$41:$B$48</c:f>
              <c:numCache>
                <c:formatCode>General</c:formatCode>
                <c:ptCount val="8"/>
                <c:pt idx="0">
                  <c:v>5859</c:v>
                </c:pt>
                <c:pt idx="1">
                  <c:v>11551</c:v>
                </c:pt>
                <c:pt idx="2">
                  <c:v>15178</c:v>
                </c:pt>
                <c:pt idx="3">
                  <c:v>14278</c:v>
                </c:pt>
                <c:pt idx="4">
                  <c:v>17631</c:v>
                </c:pt>
                <c:pt idx="5">
                  <c:v>18663</c:v>
                </c:pt>
                <c:pt idx="6">
                  <c:v>12408</c:v>
                </c:pt>
                <c:pt idx="7">
                  <c:v>7671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Цит.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Лист1!$A$41:$A$48</c:f>
              <c:strCache>
                <c:ptCount val="8"/>
                <c:pt idx="0">
                  <c:v>ДвГУПС</c:v>
                </c:pt>
                <c:pt idx="1">
                  <c:v>ИрГУПС</c:v>
                </c:pt>
                <c:pt idx="2">
                  <c:v>ОмГУПС</c:v>
                </c:pt>
                <c:pt idx="3">
                  <c:v>ПГУПС</c:v>
                </c:pt>
                <c:pt idx="4">
                  <c:v>РГУПС</c:v>
                </c:pt>
                <c:pt idx="5">
                  <c:v>СамГУПС</c:v>
                </c:pt>
                <c:pt idx="6">
                  <c:v>СГУПС</c:v>
                </c:pt>
                <c:pt idx="7">
                  <c:v>УрГУПС</c:v>
                </c:pt>
              </c:strCache>
            </c:strRef>
          </c:cat>
          <c:val>
            <c:numRef>
              <c:f>Лист1!$C$41:$C$48</c:f>
              <c:numCache>
                <c:formatCode>General</c:formatCode>
                <c:ptCount val="8"/>
                <c:pt idx="0">
                  <c:v>6372</c:v>
                </c:pt>
                <c:pt idx="1">
                  <c:v>20394</c:v>
                </c:pt>
                <c:pt idx="2">
                  <c:v>20518</c:v>
                </c:pt>
                <c:pt idx="3">
                  <c:v>23336</c:v>
                </c:pt>
                <c:pt idx="4">
                  <c:v>17015</c:v>
                </c:pt>
                <c:pt idx="5">
                  <c:v>27052.5</c:v>
                </c:pt>
                <c:pt idx="6">
                  <c:v>26449</c:v>
                </c:pt>
                <c:pt idx="7">
                  <c:v>17353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8"/>
        <c:axId val="646663392"/>
        <c:axId val="646653056"/>
      </c:barChart>
      <c:catAx>
        <c:axId val="64666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6653056"/>
        <c:crosses val="autoZero"/>
        <c:auto val="1"/>
        <c:lblAlgn val="ctr"/>
        <c:lblOffset val="100"/>
        <c:noMultiLvlLbl val="0"/>
      </c:catAx>
      <c:valAx>
        <c:axId val="646653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666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Публ.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Лист3!$A$2:$A$31</c:f>
              <c:strCache>
                <c:ptCount val="30"/>
                <c:pt idx="0">
                  <c:v>Носырев  Дмитрий  Яковлевич* </c:v>
                </c:pt>
                <c:pt idx="1">
                  <c:v>Тарасов  Евгений  Михайлович* </c:v>
                </c:pt>
                <c:pt idx="2">
                  <c:v>Анфилофьев  Борис  Алексеевич* </c:v>
                </c:pt>
                <c:pt idx="3">
                  <c:v>Полевой  Юрий  Иосифович </c:v>
                </c:pt>
                <c:pt idx="4">
                  <c:v>Лунева  Людмила  Петровна* </c:v>
                </c:pt>
                <c:pt idx="5">
                  <c:v>Тяпухин  Алексей  Петрович* </c:v>
                </c:pt>
                <c:pt idx="6">
                  <c:v>Леушин  Виталий  Бениаминович* </c:v>
                </c:pt>
                <c:pt idx="7">
                  <c:v>Волов  Вячеслав  Теодорович* </c:v>
                </c:pt>
                <c:pt idx="8">
                  <c:v>Красинская  Людмила  Федоровна* </c:v>
                </c:pt>
                <c:pt idx="9">
                  <c:v>Мулюкин  Олег  Петрович* </c:v>
                </c:pt>
                <c:pt idx="10">
                  <c:v>Покацкий  Владимир  Афанасьевич* </c:v>
                </c:pt>
                <c:pt idx="11">
                  <c:v>Николаевский  Евгений  Николаевич* </c:v>
                </c:pt>
                <c:pt idx="12">
                  <c:v>Ткаченко  Сергей  Витальевич* </c:v>
                </c:pt>
                <c:pt idx="13">
                  <c:v>Митрофанов  Александр  Николаевич* </c:v>
                </c:pt>
                <c:pt idx="14">
                  <c:v>Гаранин  Максим  Алексеевич* </c:v>
                </c:pt>
                <c:pt idx="15">
                  <c:v>Холопов  Юрий  Александрович* </c:v>
                </c:pt>
                <c:pt idx="16">
                  <c:v>Железнов  Дмитрий  Валерианович* </c:v>
                </c:pt>
                <c:pt idx="17">
                  <c:v>Егорова  Юлия  Николаевна* </c:v>
                </c:pt>
                <c:pt idx="18">
                  <c:v>Засов  Валерий  Анатольевич* </c:v>
                </c:pt>
                <c:pt idx="19">
                  <c:v>Иванов  Дмитрий  Владимирович* </c:v>
                </c:pt>
                <c:pt idx="20">
                  <c:v>Никищенков  Сергей  Алексеевич* </c:v>
                </c:pt>
                <c:pt idx="21">
                  <c:v>Муратов  Алексей  Владимирович* </c:v>
                </c:pt>
                <c:pt idx="22">
                  <c:v>Денисов  Денис  Викторович* </c:v>
                </c:pt>
                <c:pt idx="23">
                  <c:v>Алексеев  Сергей  Владимирович* </c:v>
                </c:pt>
                <c:pt idx="24">
                  <c:v>Андрончев  Иван  Константинович* </c:v>
                </c:pt>
                <c:pt idx="25">
                  <c:v>Воробьева  (Белякова)  Ольга  Борисовна* </c:v>
                </c:pt>
                <c:pt idx="26">
                  <c:v>Эрлих  Наталья  Валентиновна* </c:v>
                </c:pt>
                <c:pt idx="27">
                  <c:v>Лазуткин  Геннадий  Васильевич </c:v>
                </c:pt>
                <c:pt idx="28">
                  <c:v>Немцев  Владимир  Иванович* </c:v>
                </c:pt>
                <c:pt idx="29">
                  <c:v>Балалаев  Анатолий  Николаевич* </c:v>
                </c:pt>
              </c:strCache>
            </c:strRef>
          </c:cat>
          <c:val>
            <c:numRef>
              <c:f>Лист3!$B$2:$B$31</c:f>
              <c:numCache>
                <c:formatCode>General</c:formatCode>
                <c:ptCount val="30"/>
                <c:pt idx="0">
                  <c:v>306</c:v>
                </c:pt>
                <c:pt idx="1">
                  <c:v>219</c:v>
                </c:pt>
                <c:pt idx="2">
                  <c:v>171</c:v>
                </c:pt>
                <c:pt idx="3">
                  <c:v>165</c:v>
                </c:pt>
                <c:pt idx="4">
                  <c:v>140</c:v>
                </c:pt>
                <c:pt idx="5">
                  <c:v>129</c:v>
                </c:pt>
                <c:pt idx="6">
                  <c:v>125</c:v>
                </c:pt>
                <c:pt idx="7">
                  <c:v>122</c:v>
                </c:pt>
                <c:pt idx="8">
                  <c:v>115</c:v>
                </c:pt>
                <c:pt idx="9">
                  <c:v>112</c:v>
                </c:pt>
                <c:pt idx="10">
                  <c:v>112</c:v>
                </c:pt>
                <c:pt idx="11">
                  <c:v>109</c:v>
                </c:pt>
                <c:pt idx="12">
                  <c:v>108</c:v>
                </c:pt>
                <c:pt idx="13">
                  <c:v>107</c:v>
                </c:pt>
                <c:pt idx="14">
                  <c:v>105</c:v>
                </c:pt>
                <c:pt idx="15">
                  <c:v>105</c:v>
                </c:pt>
                <c:pt idx="16">
                  <c:v>103</c:v>
                </c:pt>
                <c:pt idx="17">
                  <c:v>102</c:v>
                </c:pt>
                <c:pt idx="18">
                  <c:v>94</c:v>
                </c:pt>
                <c:pt idx="19">
                  <c:v>93</c:v>
                </c:pt>
                <c:pt idx="20">
                  <c:v>93</c:v>
                </c:pt>
                <c:pt idx="21">
                  <c:v>91</c:v>
                </c:pt>
                <c:pt idx="22">
                  <c:v>89</c:v>
                </c:pt>
                <c:pt idx="23">
                  <c:v>87</c:v>
                </c:pt>
                <c:pt idx="24">
                  <c:v>84</c:v>
                </c:pt>
                <c:pt idx="25">
                  <c:v>83</c:v>
                </c:pt>
                <c:pt idx="26">
                  <c:v>83</c:v>
                </c:pt>
                <c:pt idx="27">
                  <c:v>81</c:v>
                </c:pt>
                <c:pt idx="28">
                  <c:v>81</c:v>
                </c:pt>
                <c:pt idx="29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80311824"/>
        <c:axId val="580315088"/>
      </c:barChart>
      <c:catAx>
        <c:axId val="58031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315088"/>
        <c:crosses val="autoZero"/>
        <c:auto val="1"/>
        <c:lblAlgn val="ctr"/>
        <c:lblOffset val="100"/>
        <c:tickLblSkip val="1"/>
        <c:noMultiLvlLbl val="0"/>
      </c:catAx>
      <c:valAx>
        <c:axId val="58031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31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228802921374"/>
          <c:y val="4.2750693768923362E-2"/>
          <c:w val="0.85116132222602614"/>
          <c:h val="0.74633218371927523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Лист7!$C$1</c:f>
              <c:strCache>
                <c:ptCount val="1"/>
                <c:pt idx="0">
                  <c:v>Публикаций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">
                <a:solidFill>
                  <a:schemeClr val="accent1"/>
                </a:solidFill>
              </a:ln>
              <a:effectLst/>
            </c:spPr>
          </c:marker>
          <c:yVal>
            <c:numRef>
              <c:f>Лист7!$C$2:$C$3321</c:f>
              <c:numCache>
                <c:formatCode>General</c:formatCode>
                <c:ptCount val="3320"/>
                <c:pt idx="0">
                  <c:v>320</c:v>
                </c:pt>
                <c:pt idx="1">
                  <c:v>181</c:v>
                </c:pt>
                <c:pt idx="2">
                  <c:v>136</c:v>
                </c:pt>
                <c:pt idx="3">
                  <c:v>119</c:v>
                </c:pt>
                <c:pt idx="4">
                  <c:v>119</c:v>
                </c:pt>
                <c:pt idx="5">
                  <c:v>112</c:v>
                </c:pt>
                <c:pt idx="6">
                  <c:v>110</c:v>
                </c:pt>
                <c:pt idx="7">
                  <c:v>97</c:v>
                </c:pt>
                <c:pt idx="8">
                  <c:v>96</c:v>
                </c:pt>
                <c:pt idx="9">
                  <c:v>96</c:v>
                </c:pt>
                <c:pt idx="10">
                  <c:v>95</c:v>
                </c:pt>
                <c:pt idx="11">
                  <c:v>95</c:v>
                </c:pt>
                <c:pt idx="12">
                  <c:v>93</c:v>
                </c:pt>
                <c:pt idx="13">
                  <c:v>92</c:v>
                </c:pt>
                <c:pt idx="14">
                  <c:v>91</c:v>
                </c:pt>
                <c:pt idx="15">
                  <c:v>86</c:v>
                </c:pt>
                <c:pt idx="16">
                  <c:v>81</c:v>
                </c:pt>
                <c:pt idx="17">
                  <c:v>81</c:v>
                </c:pt>
                <c:pt idx="18">
                  <c:v>79</c:v>
                </c:pt>
                <c:pt idx="19">
                  <c:v>73</c:v>
                </c:pt>
                <c:pt idx="20">
                  <c:v>73</c:v>
                </c:pt>
                <c:pt idx="21">
                  <c:v>73</c:v>
                </c:pt>
                <c:pt idx="22">
                  <c:v>67</c:v>
                </c:pt>
                <c:pt idx="23">
                  <c:v>67</c:v>
                </c:pt>
                <c:pt idx="24">
                  <c:v>64</c:v>
                </c:pt>
                <c:pt idx="25">
                  <c:v>63</c:v>
                </c:pt>
                <c:pt idx="26">
                  <c:v>63</c:v>
                </c:pt>
                <c:pt idx="27">
                  <c:v>62</c:v>
                </c:pt>
                <c:pt idx="28">
                  <c:v>61</c:v>
                </c:pt>
                <c:pt idx="29">
                  <c:v>61</c:v>
                </c:pt>
                <c:pt idx="30">
                  <c:v>60</c:v>
                </c:pt>
                <c:pt idx="31">
                  <c:v>59</c:v>
                </c:pt>
                <c:pt idx="32">
                  <c:v>57</c:v>
                </c:pt>
                <c:pt idx="33">
                  <c:v>56</c:v>
                </c:pt>
                <c:pt idx="34">
                  <c:v>53</c:v>
                </c:pt>
                <c:pt idx="35">
                  <c:v>52</c:v>
                </c:pt>
                <c:pt idx="36">
                  <c:v>50</c:v>
                </c:pt>
                <c:pt idx="37">
                  <c:v>50</c:v>
                </c:pt>
                <c:pt idx="38">
                  <c:v>48</c:v>
                </c:pt>
                <c:pt idx="39">
                  <c:v>48</c:v>
                </c:pt>
                <c:pt idx="40">
                  <c:v>48</c:v>
                </c:pt>
                <c:pt idx="41">
                  <c:v>47</c:v>
                </c:pt>
                <c:pt idx="42">
                  <c:v>47</c:v>
                </c:pt>
                <c:pt idx="43">
                  <c:v>47</c:v>
                </c:pt>
                <c:pt idx="44">
                  <c:v>46</c:v>
                </c:pt>
                <c:pt idx="45">
                  <c:v>46</c:v>
                </c:pt>
                <c:pt idx="46">
                  <c:v>45</c:v>
                </c:pt>
                <c:pt idx="47">
                  <c:v>45</c:v>
                </c:pt>
                <c:pt idx="48">
                  <c:v>44</c:v>
                </c:pt>
                <c:pt idx="49">
                  <c:v>44</c:v>
                </c:pt>
                <c:pt idx="50">
                  <c:v>43</c:v>
                </c:pt>
                <c:pt idx="51">
                  <c:v>43</c:v>
                </c:pt>
                <c:pt idx="52">
                  <c:v>43</c:v>
                </c:pt>
                <c:pt idx="53">
                  <c:v>43</c:v>
                </c:pt>
                <c:pt idx="54">
                  <c:v>43</c:v>
                </c:pt>
                <c:pt idx="55">
                  <c:v>43</c:v>
                </c:pt>
                <c:pt idx="56">
                  <c:v>42</c:v>
                </c:pt>
                <c:pt idx="57">
                  <c:v>41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39</c:v>
                </c:pt>
                <c:pt idx="62">
                  <c:v>38</c:v>
                </c:pt>
                <c:pt idx="63">
                  <c:v>38</c:v>
                </c:pt>
                <c:pt idx="64">
                  <c:v>38</c:v>
                </c:pt>
                <c:pt idx="65">
                  <c:v>38</c:v>
                </c:pt>
                <c:pt idx="66">
                  <c:v>37</c:v>
                </c:pt>
                <c:pt idx="67">
                  <c:v>37</c:v>
                </c:pt>
                <c:pt idx="68">
                  <c:v>37</c:v>
                </c:pt>
                <c:pt idx="69">
                  <c:v>37</c:v>
                </c:pt>
                <c:pt idx="70">
                  <c:v>37</c:v>
                </c:pt>
                <c:pt idx="71">
                  <c:v>36</c:v>
                </c:pt>
                <c:pt idx="72">
                  <c:v>36</c:v>
                </c:pt>
                <c:pt idx="73">
                  <c:v>35</c:v>
                </c:pt>
                <c:pt idx="74">
                  <c:v>34</c:v>
                </c:pt>
                <c:pt idx="75">
                  <c:v>34</c:v>
                </c:pt>
                <c:pt idx="76">
                  <c:v>34</c:v>
                </c:pt>
                <c:pt idx="77">
                  <c:v>34</c:v>
                </c:pt>
                <c:pt idx="78">
                  <c:v>34</c:v>
                </c:pt>
                <c:pt idx="79">
                  <c:v>34</c:v>
                </c:pt>
                <c:pt idx="80">
                  <c:v>34</c:v>
                </c:pt>
                <c:pt idx="81">
                  <c:v>33</c:v>
                </c:pt>
                <c:pt idx="82">
                  <c:v>33</c:v>
                </c:pt>
                <c:pt idx="83">
                  <c:v>33</c:v>
                </c:pt>
                <c:pt idx="84">
                  <c:v>32</c:v>
                </c:pt>
                <c:pt idx="85">
                  <c:v>32</c:v>
                </c:pt>
                <c:pt idx="86">
                  <c:v>32</c:v>
                </c:pt>
                <c:pt idx="87">
                  <c:v>32</c:v>
                </c:pt>
                <c:pt idx="88">
                  <c:v>32</c:v>
                </c:pt>
                <c:pt idx="89">
                  <c:v>32</c:v>
                </c:pt>
                <c:pt idx="90">
                  <c:v>31</c:v>
                </c:pt>
                <c:pt idx="91">
                  <c:v>31</c:v>
                </c:pt>
                <c:pt idx="92">
                  <c:v>30</c:v>
                </c:pt>
                <c:pt idx="93">
                  <c:v>30</c:v>
                </c:pt>
                <c:pt idx="94">
                  <c:v>29</c:v>
                </c:pt>
                <c:pt idx="95">
                  <c:v>29</c:v>
                </c:pt>
                <c:pt idx="96">
                  <c:v>29</c:v>
                </c:pt>
                <c:pt idx="97">
                  <c:v>29</c:v>
                </c:pt>
                <c:pt idx="98">
                  <c:v>29</c:v>
                </c:pt>
                <c:pt idx="99">
                  <c:v>29</c:v>
                </c:pt>
                <c:pt idx="100">
                  <c:v>28</c:v>
                </c:pt>
                <c:pt idx="101">
                  <c:v>28</c:v>
                </c:pt>
                <c:pt idx="102">
                  <c:v>28</c:v>
                </c:pt>
                <c:pt idx="103">
                  <c:v>28</c:v>
                </c:pt>
                <c:pt idx="104">
                  <c:v>27</c:v>
                </c:pt>
                <c:pt idx="105">
                  <c:v>27</c:v>
                </c:pt>
                <c:pt idx="106">
                  <c:v>27</c:v>
                </c:pt>
                <c:pt idx="107">
                  <c:v>27</c:v>
                </c:pt>
                <c:pt idx="108">
                  <c:v>27</c:v>
                </c:pt>
                <c:pt idx="109">
                  <c:v>26</c:v>
                </c:pt>
                <c:pt idx="110">
                  <c:v>26</c:v>
                </c:pt>
                <c:pt idx="111">
                  <c:v>26</c:v>
                </c:pt>
                <c:pt idx="112">
                  <c:v>26</c:v>
                </c:pt>
                <c:pt idx="113">
                  <c:v>26</c:v>
                </c:pt>
                <c:pt idx="114">
                  <c:v>26</c:v>
                </c:pt>
                <c:pt idx="115">
                  <c:v>26</c:v>
                </c:pt>
                <c:pt idx="116">
                  <c:v>26</c:v>
                </c:pt>
                <c:pt idx="117">
                  <c:v>25</c:v>
                </c:pt>
                <c:pt idx="118">
                  <c:v>25</c:v>
                </c:pt>
                <c:pt idx="119">
                  <c:v>25</c:v>
                </c:pt>
                <c:pt idx="120">
                  <c:v>25</c:v>
                </c:pt>
                <c:pt idx="121">
                  <c:v>25</c:v>
                </c:pt>
                <c:pt idx="122">
                  <c:v>25</c:v>
                </c:pt>
                <c:pt idx="123">
                  <c:v>25</c:v>
                </c:pt>
                <c:pt idx="124">
                  <c:v>25</c:v>
                </c:pt>
                <c:pt idx="125">
                  <c:v>24</c:v>
                </c:pt>
                <c:pt idx="126">
                  <c:v>24</c:v>
                </c:pt>
                <c:pt idx="127">
                  <c:v>24</c:v>
                </c:pt>
                <c:pt idx="128">
                  <c:v>24</c:v>
                </c:pt>
                <c:pt idx="129">
                  <c:v>24</c:v>
                </c:pt>
                <c:pt idx="130">
                  <c:v>24</c:v>
                </c:pt>
                <c:pt idx="131">
                  <c:v>24</c:v>
                </c:pt>
                <c:pt idx="132">
                  <c:v>24</c:v>
                </c:pt>
                <c:pt idx="133">
                  <c:v>24</c:v>
                </c:pt>
                <c:pt idx="134">
                  <c:v>23</c:v>
                </c:pt>
                <c:pt idx="135">
                  <c:v>23</c:v>
                </c:pt>
                <c:pt idx="136">
                  <c:v>22</c:v>
                </c:pt>
                <c:pt idx="137">
                  <c:v>22</c:v>
                </c:pt>
                <c:pt idx="138">
                  <c:v>22</c:v>
                </c:pt>
                <c:pt idx="139">
                  <c:v>22</c:v>
                </c:pt>
                <c:pt idx="140">
                  <c:v>22</c:v>
                </c:pt>
                <c:pt idx="141">
                  <c:v>22</c:v>
                </c:pt>
                <c:pt idx="142">
                  <c:v>22</c:v>
                </c:pt>
                <c:pt idx="143">
                  <c:v>22</c:v>
                </c:pt>
                <c:pt idx="144">
                  <c:v>22</c:v>
                </c:pt>
                <c:pt idx="145">
                  <c:v>22</c:v>
                </c:pt>
                <c:pt idx="146">
                  <c:v>22</c:v>
                </c:pt>
                <c:pt idx="147">
                  <c:v>22</c:v>
                </c:pt>
                <c:pt idx="148">
                  <c:v>22</c:v>
                </c:pt>
                <c:pt idx="149">
                  <c:v>21</c:v>
                </c:pt>
                <c:pt idx="150">
                  <c:v>21</c:v>
                </c:pt>
                <c:pt idx="151">
                  <c:v>21</c:v>
                </c:pt>
                <c:pt idx="152">
                  <c:v>21</c:v>
                </c:pt>
                <c:pt idx="153">
                  <c:v>21</c:v>
                </c:pt>
                <c:pt idx="154">
                  <c:v>21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19</c:v>
                </c:pt>
                <c:pt idx="164">
                  <c:v>19</c:v>
                </c:pt>
                <c:pt idx="165">
                  <c:v>19</c:v>
                </c:pt>
                <c:pt idx="166">
                  <c:v>19</c:v>
                </c:pt>
                <c:pt idx="167">
                  <c:v>19</c:v>
                </c:pt>
                <c:pt idx="168">
                  <c:v>19</c:v>
                </c:pt>
                <c:pt idx="169">
                  <c:v>19</c:v>
                </c:pt>
                <c:pt idx="170">
                  <c:v>19</c:v>
                </c:pt>
                <c:pt idx="171">
                  <c:v>19</c:v>
                </c:pt>
                <c:pt idx="172">
                  <c:v>19</c:v>
                </c:pt>
                <c:pt idx="173">
                  <c:v>19</c:v>
                </c:pt>
                <c:pt idx="174">
                  <c:v>19</c:v>
                </c:pt>
                <c:pt idx="175">
                  <c:v>19</c:v>
                </c:pt>
                <c:pt idx="176">
                  <c:v>19</c:v>
                </c:pt>
                <c:pt idx="177">
                  <c:v>19</c:v>
                </c:pt>
                <c:pt idx="178">
                  <c:v>19</c:v>
                </c:pt>
                <c:pt idx="179">
                  <c:v>19</c:v>
                </c:pt>
                <c:pt idx="180">
                  <c:v>18</c:v>
                </c:pt>
                <c:pt idx="181">
                  <c:v>18</c:v>
                </c:pt>
                <c:pt idx="182">
                  <c:v>18</c:v>
                </c:pt>
                <c:pt idx="183">
                  <c:v>18</c:v>
                </c:pt>
                <c:pt idx="184">
                  <c:v>18</c:v>
                </c:pt>
                <c:pt idx="185">
                  <c:v>18</c:v>
                </c:pt>
                <c:pt idx="186">
                  <c:v>18</c:v>
                </c:pt>
                <c:pt idx="187">
                  <c:v>18</c:v>
                </c:pt>
                <c:pt idx="188">
                  <c:v>18</c:v>
                </c:pt>
                <c:pt idx="189">
                  <c:v>18</c:v>
                </c:pt>
                <c:pt idx="190">
                  <c:v>17</c:v>
                </c:pt>
                <c:pt idx="191">
                  <c:v>17</c:v>
                </c:pt>
                <c:pt idx="192">
                  <c:v>17</c:v>
                </c:pt>
                <c:pt idx="193">
                  <c:v>17</c:v>
                </c:pt>
                <c:pt idx="194">
                  <c:v>17</c:v>
                </c:pt>
                <c:pt idx="195">
                  <c:v>17</c:v>
                </c:pt>
                <c:pt idx="196">
                  <c:v>17</c:v>
                </c:pt>
                <c:pt idx="197">
                  <c:v>17</c:v>
                </c:pt>
                <c:pt idx="198">
                  <c:v>17</c:v>
                </c:pt>
                <c:pt idx="199">
                  <c:v>17</c:v>
                </c:pt>
                <c:pt idx="200">
                  <c:v>17</c:v>
                </c:pt>
                <c:pt idx="201">
                  <c:v>17</c:v>
                </c:pt>
                <c:pt idx="202">
                  <c:v>17</c:v>
                </c:pt>
                <c:pt idx="203">
                  <c:v>17</c:v>
                </c:pt>
                <c:pt idx="204">
                  <c:v>17</c:v>
                </c:pt>
                <c:pt idx="205">
                  <c:v>17</c:v>
                </c:pt>
                <c:pt idx="206">
                  <c:v>17</c:v>
                </c:pt>
                <c:pt idx="207">
                  <c:v>17</c:v>
                </c:pt>
                <c:pt idx="208">
                  <c:v>16</c:v>
                </c:pt>
                <c:pt idx="209">
                  <c:v>16</c:v>
                </c:pt>
                <c:pt idx="210">
                  <c:v>16</c:v>
                </c:pt>
                <c:pt idx="211">
                  <c:v>16</c:v>
                </c:pt>
                <c:pt idx="212">
                  <c:v>16</c:v>
                </c:pt>
                <c:pt idx="213">
                  <c:v>16</c:v>
                </c:pt>
                <c:pt idx="214">
                  <c:v>16</c:v>
                </c:pt>
                <c:pt idx="215">
                  <c:v>16</c:v>
                </c:pt>
                <c:pt idx="216">
                  <c:v>16</c:v>
                </c:pt>
                <c:pt idx="217">
                  <c:v>16</c:v>
                </c:pt>
                <c:pt idx="218">
                  <c:v>16</c:v>
                </c:pt>
                <c:pt idx="219">
                  <c:v>16</c:v>
                </c:pt>
                <c:pt idx="220">
                  <c:v>16</c:v>
                </c:pt>
                <c:pt idx="221">
                  <c:v>16</c:v>
                </c:pt>
                <c:pt idx="222">
                  <c:v>15</c:v>
                </c:pt>
                <c:pt idx="223">
                  <c:v>15</c:v>
                </c:pt>
                <c:pt idx="224">
                  <c:v>15</c:v>
                </c:pt>
                <c:pt idx="225">
                  <c:v>15</c:v>
                </c:pt>
                <c:pt idx="226">
                  <c:v>15</c:v>
                </c:pt>
                <c:pt idx="227">
                  <c:v>15</c:v>
                </c:pt>
                <c:pt idx="228">
                  <c:v>15</c:v>
                </c:pt>
                <c:pt idx="229">
                  <c:v>15</c:v>
                </c:pt>
                <c:pt idx="230">
                  <c:v>15</c:v>
                </c:pt>
                <c:pt idx="231">
                  <c:v>15</c:v>
                </c:pt>
                <c:pt idx="232">
                  <c:v>15</c:v>
                </c:pt>
                <c:pt idx="233">
                  <c:v>15</c:v>
                </c:pt>
                <c:pt idx="234">
                  <c:v>15</c:v>
                </c:pt>
                <c:pt idx="235">
                  <c:v>15</c:v>
                </c:pt>
                <c:pt idx="236">
                  <c:v>15</c:v>
                </c:pt>
                <c:pt idx="237">
                  <c:v>15</c:v>
                </c:pt>
                <c:pt idx="238">
                  <c:v>15</c:v>
                </c:pt>
                <c:pt idx="239">
                  <c:v>14</c:v>
                </c:pt>
                <c:pt idx="240">
                  <c:v>14</c:v>
                </c:pt>
                <c:pt idx="241">
                  <c:v>14</c:v>
                </c:pt>
                <c:pt idx="242">
                  <c:v>14</c:v>
                </c:pt>
                <c:pt idx="243">
                  <c:v>14</c:v>
                </c:pt>
                <c:pt idx="244">
                  <c:v>14</c:v>
                </c:pt>
                <c:pt idx="245">
                  <c:v>14</c:v>
                </c:pt>
                <c:pt idx="246">
                  <c:v>14</c:v>
                </c:pt>
                <c:pt idx="247">
                  <c:v>14</c:v>
                </c:pt>
                <c:pt idx="248">
                  <c:v>14</c:v>
                </c:pt>
                <c:pt idx="249">
                  <c:v>14</c:v>
                </c:pt>
                <c:pt idx="250">
                  <c:v>14</c:v>
                </c:pt>
                <c:pt idx="251">
                  <c:v>14</c:v>
                </c:pt>
                <c:pt idx="252">
                  <c:v>14</c:v>
                </c:pt>
                <c:pt idx="253">
                  <c:v>14</c:v>
                </c:pt>
                <c:pt idx="254">
                  <c:v>14</c:v>
                </c:pt>
                <c:pt idx="255">
                  <c:v>14</c:v>
                </c:pt>
                <c:pt idx="256">
                  <c:v>14</c:v>
                </c:pt>
                <c:pt idx="257">
                  <c:v>14</c:v>
                </c:pt>
                <c:pt idx="258">
                  <c:v>14</c:v>
                </c:pt>
                <c:pt idx="259">
                  <c:v>13</c:v>
                </c:pt>
                <c:pt idx="260">
                  <c:v>13</c:v>
                </c:pt>
                <c:pt idx="261">
                  <c:v>13</c:v>
                </c:pt>
                <c:pt idx="262">
                  <c:v>13</c:v>
                </c:pt>
                <c:pt idx="263">
                  <c:v>13</c:v>
                </c:pt>
                <c:pt idx="264">
                  <c:v>13</c:v>
                </c:pt>
                <c:pt idx="265">
                  <c:v>13</c:v>
                </c:pt>
                <c:pt idx="266">
                  <c:v>13</c:v>
                </c:pt>
                <c:pt idx="267">
                  <c:v>13</c:v>
                </c:pt>
                <c:pt idx="268">
                  <c:v>13</c:v>
                </c:pt>
                <c:pt idx="269">
                  <c:v>13</c:v>
                </c:pt>
                <c:pt idx="270">
                  <c:v>13</c:v>
                </c:pt>
                <c:pt idx="271">
                  <c:v>13</c:v>
                </c:pt>
                <c:pt idx="272">
                  <c:v>13</c:v>
                </c:pt>
                <c:pt idx="273">
                  <c:v>13</c:v>
                </c:pt>
                <c:pt idx="274">
                  <c:v>13</c:v>
                </c:pt>
                <c:pt idx="275">
                  <c:v>13</c:v>
                </c:pt>
                <c:pt idx="276">
                  <c:v>13</c:v>
                </c:pt>
                <c:pt idx="277">
                  <c:v>13</c:v>
                </c:pt>
                <c:pt idx="278">
                  <c:v>13</c:v>
                </c:pt>
                <c:pt idx="279">
                  <c:v>13</c:v>
                </c:pt>
                <c:pt idx="280">
                  <c:v>13</c:v>
                </c:pt>
                <c:pt idx="281">
                  <c:v>13</c:v>
                </c:pt>
                <c:pt idx="282">
                  <c:v>12</c:v>
                </c:pt>
                <c:pt idx="283">
                  <c:v>12</c:v>
                </c:pt>
                <c:pt idx="284">
                  <c:v>12</c:v>
                </c:pt>
                <c:pt idx="285">
                  <c:v>12</c:v>
                </c:pt>
                <c:pt idx="286">
                  <c:v>12</c:v>
                </c:pt>
                <c:pt idx="287">
                  <c:v>12</c:v>
                </c:pt>
                <c:pt idx="288">
                  <c:v>12</c:v>
                </c:pt>
                <c:pt idx="289">
                  <c:v>12</c:v>
                </c:pt>
                <c:pt idx="290">
                  <c:v>12</c:v>
                </c:pt>
                <c:pt idx="291">
                  <c:v>12</c:v>
                </c:pt>
                <c:pt idx="292">
                  <c:v>12</c:v>
                </c:pt>
                <c:pt idx="293">
                  <c:v>12</c:v>
                </c:pt>
                <c:pt idx="294">
                  <c:v>12</c:v>
                </c:pt>
                <c:pt idx="295">
                  <c:v>12</c:v>
                </c:pt>
                <c:pt idx="296">
                  <c:v>12</c:v>
                </c:pt>
                <c:pt idx="297">
                  <c:v>12</c:v>
                </c:pt>
                <c:pt idx="298">
                  <c:v>12</c:v>
                </c:pt>
                <c:pt idx="299">
                  <c:v>12</c:v>
                </c:pt>
                <c:pt idx="300">
                  <c:v>12</c:v>
                </c:pt>
                <c:pt idx="301">
                  <c:v>12</c:v>
                </c:pt>
                <c:pt idx="302">
                  <c:v>12</c:v>
                </c:pt>
                <c:pt idx="303">
                  <c:v>12</c:v>
                </c:pt>
                <c:pt idx="304">
                  <c:v>12</c:v>
                </c:pt>
                <c:pt idx="305">
                  <c:v>11</c:v>
                </c:pt>
                <c:pt idx="306">
                  <c:v>11</c:v>
                </c:pt>
                <c:pt idx="307">
                  <c:v>11</c:v>
                </c:pt>
                <c:pt idx="308">
                  <c:v>11</c:v>
                </c:pt>
                <c:pt idx="309">
                  <c:v>11</c:v>
                </c:pt>
                <c:pt idx="310">
                  <c:v>11</c:v>
                </c:pt>
                <c:pt idx="311">
                  <c:v>11</c:v>
                </c:pt>
                <c:pt idx="312">
                  <c:v>11</c:v>
                </c:pt>
                <c:pt idx="313">
                  <c:v>11</c:v>
                </c:pt>
                <c:pt idx="314">
                  <c:v>11</c:v>
                </c:pt>
                <c:pt idx="315">
                  <c:v>11</c:v>
                </c:pt>
                <c:pt idx="316">
                  <c:v>11</c:v>
                </c:pt>
                <c:pt idx="317">
                  <c:v>11</c:v>
                </c:pt>
                <c:pt idx="318">
                  <c:v>11</c:v>
                </c:pt>
                <c:pt idx="319">
                  <c:v>11</c:v>
                </c:pt>
                <c:pt idx="320">
                  <c:v>11</c:v>
                </c:pt>
                <c:pt idx="321">
                  <c:v>11</c:v>
                </c:pt>
                <c:pt idx="322">
                  <c:v>11</c:v>
                </c:pt>
                <c:pt idx="323">
                  <c:v>11</c:v>
                </c:pt>
                <c:pt idx="324">
                  <c:v>11</c:v>
                </c:pt>
                <c:pt idx="325">
                  <c:v>11</c:v>
                </c:pt>
                <c:pt idx="326">
                  <c:v>11</c:v>
                </c:pt>
                <c:pt idx="327">
                  <c:v>11</c:v>
                </c:pt>
                <c:pt idx="328">
                  <c:v>11</c:v>
                </c:pt>
                <c:pt idx="329">
                  <c:v>10</c:v>
                </c:pt>
                <c:pt idx="330">
                  <c:v>10</c:v>
                </c:pt>
                <c:pt idx="331">
                  <c:v>10</c:v>
                </c:pt>
                <c:pt idx="332">
                  <c:v>10</c:v>
                </c:pt>
                <c:pt idx="333">
                  <c:v>10</c:v>
                </c:pt>
                <c:pt idx="334">
                  <c:v>10</c:v>
                </c:pt>
                <c:pt idx="335">
                  <c:v>10</c:v>
                </c:pt>
                <c:pt idx="336">
                  <c:v>10</c:v>
                </c:pt>
                <c:pt idx="337">
                  <c:v>10</c:v>
                </c:pt>
                <c:pt idx="338">
                  <c:v>10</c:v>
                </c:pt>
                <c:pt idx="339">
                  <c:v>10</c:v>
                </c:pt>
                <c:pt idx="340">
                  <c:v>10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9</c:v>
                </c:pt>
                <c:pt idx="364">
                  <c:v>9</c:v>
                </c:pt>
                <c:pt idx="365">
                  <c:v>9</c:v>
                </c:pt>
                <c:pt idx="366">
                  <c:v>9</c:v>
                </c:pt>
                <c:pt idx="367">
                  <c:v>9</c:v>
                </c:pt>
                <c:pt idx="368">
                  <c:v>9</c:v>
                </c:pt>
                <c:pt idx="369">
                  <c:v>9</c:v>
                </c:pt>
                <c:pt idx="370">
                  <c:v>9</c:v>
                </c:pt>
                <c:pt idx="371">
                  <c:v>9</c:v>
                </c:pt>
                <c:pt idx="372">
                  <c:v>9</c:v>
                </c:pt>
                <c:pt idx="373">
                  <c:v>9</c:v>
                </c:pt>
                <c:pt idx="374">
                  <c:v>9</c:v>
                </c:pt>
                <c:pt idx="375">
                  <c:v>9</c:v>
                </c:pt>
                <c:pt idx="376">
                  <c:v>9</c:v>
                </c:pt>
                <c:pt idx="377">
                  <c:v>9</c:v>
                </c:pt>
                <c:pt idx="378">
                  <c:v>9</c:v>
                </c:pt>
                <c:pt idx="379">
                  <c:v>9</c:v>
                </c:pt>
                <c:pt idx="380">
                  <c:v>9</c:v>
                </c:pt>
                <c:pt idx="381">
                  <c:v>9</c:v>
                </c:pt>
                <c:pt idx="382">
                  <c:v>9</c:v>
                </c:pt>
                <c:pt idx="383">
                  <c:v>9</c:v>
                </c:pt>
                <c:pt idx="384">
                  <c:v>9</c:v>
                </c:pt>
                <c:pt idx="385">
                  <c:v>9</c:v>
                </c:pt>
                <c:pt idx="386">
                  <c:v>9</c:v>
                </c:pt>
                <c:pt idx="387">
                  <c:v>9</c:v>
                </c:pt>
                <c:pt idx="388">
                  <c:v>9</c:v>
                </c:pt>
                <c:pt idx="389">
                  <c:v>9</c:v>
                </c:pt>
                <c:pt idx="390">
                  <c:v>9</c:v>
                </c:pt>
                <c:pt idx="391">
                  <c:v>9</c:v>
                </c:pt>
                <c:pt idx="392">
                  <c:v>9</c:v>
                </c:pt>
                <c:pt idx="393">
                  <c:v>9</c:v>
                </c:pt>
                <c:pt idx="394">
                  <c:v>9</c:v>
                </c:pt>
                <c:pt idx="395">
                  <c:v>9</c:v>
                </c:pt>
                <c:pt idx="396">
                  <c:v>9</c:v>
                </c:pt>
                <c:pt idx="397">
                  <c:v>9</c:v>
                </c:pt>
                <c:pt idx="398">
                  <c:v>9</c:v>
                </c:pt>
                <c:pt idx="399">
                  <c:v>9</c:v>
                </c:pt>
                <c:pt idx="400">
                  <c:v>9</c:v>
                </c:pt>
                <c:pt idx="401">
                  <c:v>9</c:v>
                </c:pt>
                <c:pt idx="402">
                  <c:v>9</c:v>
                </c:pt>
                <c:pt idx="403">
                  <c:v>9</c:v>
                </c:pt>
                <c:pt idx="404">
                  <c:v>9</c:v>
                </c:pt>
                <c:pt idx="405">
                  <c:v>9</c:v>
                </c:pt>
                <c:pt idx="406">
                  <c:v>9</c:v>
                </c:pt>
                <c:pt idx="407">
                  <c:v>9</c:v>
                </c:pt>
                <c:pt idx="408">
                  <c:v>9</c:v>
                </c:pt>
                <c:pt idx="409">
                  <c:v>8</c:v>
                </c:pt>
                <c:pt idx="410">
                  <c:v>8</c:v>
                </c:pt>
                <c:pt idx="411">
                  <c:v>8</c:v>
                </c:pt>
                <c:pt idx="412">
                  <c:v>8</c:v>
                </c:pt>
                <c:pt idx="413">
                  <c:v>8</c:v>
                </c:pt>
                <c:pt idx="414">
                  <c:v>8</c:v>
                </c:pt>
                <c:pt idx="415">
                  <c:v>8</c:v>
                </c:pt>
                <c:pt idx="416">
                  <c:v>8</c:v>
                </c:pt>
                <c:pt idx="417">
                  <c:v>8</c:v>
                </c:pt>
                <c:pt idx="418">
                  <c:v>8</c:v>
                </c:pt>
                <c:pt idx="419">
                  <c:v>8</c:v>
                </c:pt>
                <c:pt idx="420">
                  <c:v>8</c:v>
                </c:pt>
                <c:pt idx="421">
                  <c:v>8</c:v>
                </c:pt>
                <c:pt idx="422">
                  <c:v>8</c:v>
                </c:pt>
                <c:pt idx="423">
                  <c:v>8</c:v>
                </c:pt>
                <c:pt idx="424">
                  <c:v>8</c:v>
                </c:pt>
                <c:pt idx="425">
                  <c:v>8</c:v>
                </c:pt>
                <c:pt idx="426">
                  <c:v>8</c:v>
                </c:pt>
                <c:pt idx="427">
                  <c:v>8</c:v>
                </c:pt>
                <c:pt idx="428">
                  <c:v>8</c:v>
                </c:pt>
                <c:pt idx="429">
                  <c:v>8</c:v>
                </c:pt>
                <c:pt idx="430">
                  <c:v>8</c:v>
                </c:pt>
                <c:pt idx="431">
                  <c:v>8</c:v>
                </c:pt>
                <c:pt idx="432">
                  <c:v>8</c:v>
                </c:pt>
                <c:pt idx="433">
                  <c:v>8</c:v>
                </c:pt>
                <c:pt idx="434">
                  <c:v>8</c:v>
                </c:pt>
                <c:pt idx="435">
                  <c:v>8</c:v>
                </c:pt>
                <c:pt idx="436">
                  <c:v>8</c:v>
                </c:pt>
                <c:pt idx="437">
                  <c:v>8</c:v>
                </c:pt>
                <c:pt idx="438">
                  <c:v>8</c:v>
                </c:pt>
                <c:pt idx="439">
                  <c:v>8</c:v>
                </c:pt>
                <c:pt idx="440">
                  <c:v>8</c:v>
                </c:pt>
                <c:pt idx="441">
                  <c:v>8</c:v>
                </c:pt>
                <c:pt idx="442">
                  <c:v>8</c:v>
                </c:pt>
                <c:pt idx="443">
                  <c:v>8</c:v>
                </c:pt>
                <c:pt idx="444">
                  <c:v>8</c:v>
                </c:pt>
                <c:pt idx="445">
                  <c:v>8</c:v>
                </c:pt>
                <c:pt idx="446">
                  <c:v>8</c:v>
                </c:pt>
                <c:pt idx="447">
                  <c:v>8</c:v>
                </c:pt>
                <c:pt idx="448">
                  <c:v>8</c:v>
                </c:pt>
                <c:pt idx="449">
                  <c:v>8</c:v>
                </c:pt>
                <c:pt idx="450">
                  <c:v>8</c:v>
                </c:pt>
                <c:pt idx="451">
                  <c:v>8</c:v>
                </c:pt>
                <c:pt idx="452">
                  <c:v>8</c:v>
                </c:pt>
                <c:pt idx="453">
                  <c:v>8</c:v>
                </c:pt>
                <c:pt idx="454">
                  <c:v>8</c:v>
                </c:pt>
                <c:pt idx="455">
                  <c:v>8</c:v>
                </c:pt>
                <c:pt idx="456">
                  <c:v>8</c:v>
                </c:pt>
                <c:pt idx="457">
                  <c:v>8</c:v>
                </c:pt>
                <c:pt idx="458">
                  <c:v>8</c:v>
                </c:pt>
                <c:pt idx="459">
                  <c:v>8</c:v>
                </c:pt>
                <c:pt idx="460">
                  <c:v>8</c:v>
                </c:pt>
                <c:pt idx="461">
                  <c:v>7</c:v>
                </c:pt>
                <c:pt idx="462">
                  <c:v>7</c:v>
                </c:pt>
                <c:pt idx="463">
                  <c:v>7</c:v>
                </c:pt>
                <c:pt idx="464">
                  <c:v>7</c:v>
                </c:pt>
                <c:pt idx="465">
                  <c:v>7</c:v>
                </c:pt>
                <c:pt idx="466">
                  <c:v>7</c:v>
                </c:pt>
                <c:pt idx="467">
                  <c:v>7</c:v>
                </c:pt>
                <c:pt idx="468">
                  <c:v>7</c:v>
                </c:pt>
                <c:pt idx="469">
                  <c:v>7</c:v>
                </c:pt>
                <c:pt idx="470">
                  <c:v>7</c:v>
                </c:pt>
                <c:pt idx="471">
                  <c:v>7</c:v>
                </c:pt>
                <c:pt idx="472">
                  <c:v>7</c:v>
                </c:pt>
                <c:pt idx="473">
                  <c:v>7</c:v>
                </c:pt>
                <c:pt idx="474">
                  <c:v>7</c:v>
                </c:pt>
                <c:pt idx="475">
                  <c:v>7</c:v>
                </c:pt>
                <c:pt idx="476">
                  <c:v>7</c:v>
                </c:pt>
                <c:pt idx="477">
                  <c:v>7</c:v>
                </c:pt>
                <c:pt idx="478">
                  <c:v>7</c:v>
                </c:pt>
                <c:pt idx="479">
                  <c:v>7</c:v>
                </c:pt>
                <c:pt idx="480">
                  <c:v>7</c:v>
                </c:pt>
                <c:pt idx="481">
                  <c:v>7</c:v>
                </c:pt>
                <c:pt idx="482">
                  <c:v>7</c:v>
                </c:pt>
                <c:pt idx="483">
                  <c:v>7</c:v>
                </c:pt>
                <c:pt idx="484">
                  <c:v>7</c:v>
                </c:pt>
                <c:pt idx="485">
                  <c:v>7</c:v>
                </c:pt>
                <c:pt idx="486">
                  <c:v>7</c:v>
                </c:pt>
                <c:pt idx="487">
                  <c:v>7</c:v>
                </c:pt>
                <c:pt idx="488">
                  <c:v>7</c:v>
                </c:pt>
                <c:pt idx="489">
                  <c:v>7</c:v>
                </c:pt>
                <c:pt idx="490">
                  <c:v>7</c:v>
                </c:pt>
                <c:pt idx="491">
                  <c:v>7</c:v>
                </c:pt>
                <c:pt idx="492">
                  <c:v>7</c:v>
                </c:pt>
                <c:pt idx="493">
                  <c:v>7</c:v>
                </c:pt>
                <c:pt idx="494">
                  <c:v>7</c:v>
                </c:pt>
                <c:pt idx="495">
                  <c:v>7</c:v>
                </c:pt>
                <c:pt idx="496">
                  <c:v>7</c:v>
                </c:pt>
                <c:pt idx="497">
                  <c:v>7</c:v>
                </c:pt>
                <c:pt idx="498">
                  <c:v>7</c:v>
                </c:pt>
                <c:pt idx="499">
                  <c:v>7</c:v>
                </c:pt>
                <c:pt idx="500">
                  <c:v>7</c:v>
                </c:pt>
                <c:pt idx="501">
                  <c:v>7</c:v>
                </c:pt>
                <c:pt idx="502">
                  <c:v>7</c:v>
                </c:pt>
                <c:pt idx="503">
                  <c:v>7</c:v>
                </c:pt>
                <c:pt idx="504">
                  <c:v>7</c:v>
                </c:pt>
                <c:pt idx="505">
                  <c:v>7</c:v>
                </c:pt>
                <c:pt idx="506">
                  <c:v>7</c:v>
                </c:pt>
                <c:pt idx="507">
                  <c:v>7</c:v>
                </c:pt>
                <c:pt idx="508">
                  <c:v>7</c:v>
                </c:pt>
                <c:pt idx="509">
                  <c:v>7</c:v>
                </c:pt>
                <c:pt idx="510">
                  <c:v>7</c:v>
                </c:pt>
                <c:pt idx="511">
                  <c:v>7</c:v>
                </c:pt>
                <c:pt idx="512">
                  <c:v>7</c:v>
                </c:pt>
                <c:pt idx="513">
                  <c:v>7</c:v>
                </c:pt>
                <c:pt idx="514">
                  <c:v>7</c:v>
                </c:pt>
                <c:pt idx="515">
                  <c:v>7</c:v>
                </c:pt>
                <c:pt idx="516">
                  <c:v>7</c:v>
                </c:pt>
                <c:pt idx="517">
                  <c:v>7</c:v>
                </c:pt>
                <c:pt idx="518">
                  <c:v>7</c:v>
                </c:pt>
                <c:pt idx="519">
                  <c:v>7</c:v>
                </c:pt>
                <c:pt idx="520">
                  <c:v>7</c:v>
                </c:pt>
                <c:pt idx="521">
                  <c:v>7</c:v>
                </c:pt>
                <c:pt idx="522">
                  <c:v>7</c:v>
                </c:pt>
                <c:pt idx="523">
                  <c:v>7</c:v>
                </c:pt>
                <c:pt idx="524">
                  <c:v>7</c:v>
                </c:pt>
                <c:pt idx="525">
                  <c:v>7</c:v>
                </c:pt>
                <c:pt idx="526">
                  <c:v>7</c:v>
                </c:pt>
                <c:pt idx="527">
                  <c:v>7</c:v>
                </c:pt>
                <c:pt idx="528">
                  <c:v>7</c:v>
                </c:pt>
                <c:pt idx="529">
                  <c:v>7</c:v>
                </c:pt>
                <c:pt idx="530">
                  <c:v>7</c:v>
                </c:pt>
                <c:pt idx="531">
                  <c:v>7</c:v>
                </c:pt>
                <c:pt idx="532">
                  <c:v>7</c:v>
                </c:pt>
                <c:pt idx="533">
                  <c:v>7</c:v>
                </c:pt>
                <c:pt idx="534">
                  <c:v>7</c:v>
                </c:pt>
                <c:pt idx="535">
                  <c:v>7</c:v>
                </c:pt>
                <c:pt idx="536">
                  <c:v>7</c:v>
                </c:pt>
                <c:pt idx="537">
                  <c:v>6</c:v>
                </c:pt>
                <c:pt idx="538">
                  <c:v>6</c:v>
                </c:pt>
                <c:pt idx="539">
                  <c:v>6</c:v>
                </c:pt>
                <c:pt idx="540">
                  <c:v>6</c:v>
                </c:pt>
                <c:pt idx="541">
                  <c:v>6</c:v>
                </c:pt>
                <c:pt idx="542">
                  <c:v>6</c:v>
                </c:pt>
                <c:pt idx="543">
                  <c:v>6</c:v>
                </c:pt>
                <c:pt idx="544">
                  <c:v>6</c:v>
                </c:pt>
                <c:pt idx="545">
                  <c:v>6</c:v>
                </c:pt>
                <c:pt idx="546">
                  <c:v>6</c:v>
                </c:pt>
                <c:pt idx="547">
                  <c:v>6</c:v>
                </c:pt>
                <c:pt idx="548">
                  <c:v>6</c:v>
                </c:pt>
                <c:pt idx="549">
                  <c:v>6</c:v>
                </c:pt>
                <c:pt idx="550">
                  <c:v>6</c:v>
                </c:pt>
                <c:pt idx="551">
                  <c:v>6</c:v>
                </c:pt>
                <c:pt idx="552">
                  <c:v>6</c:v>
                </c:pt>
                <c:pt idx="553">
                  <c:v>6</c:v>
                </c:pt>
                <c:pt idx="554">
                  <c:v>6</c:v>
                </c:pt>
                <c:pt idx="555">
                  <c:v>6</c:v>
                </c:pt>
                <c:pt idx="556">
                  <c:v>6</c:v>
                </c:pt>
                <c:pt idx="557">
                  <c:v>6</c:v>
                </c:pt>
                <c:pt idx="558">
                  <c:v>6</c:v>
                </c:pt>
                <c:pt idx="559">
                  <c:v>6</c:v>
                </c:pt>
                <c:pt idx="560">
                  <c:v>6</c:v>
                </c:pt>
                <c:pt idx="561">
                  <c:v>6</c:v>
                </c:pt>
                <c:pt idx="562">
                  <c:v>6</c:v>
                </c:pt>
                <c:pt idx="563">
                  <c:v>6</c:v>
                </c:pt>
                <c:pt idx="564">
                  <c:v>6</c:v>
                </c:pt>
                <c:pt idx="565">
                  <c:v>6</c:v>
                </c:pt>
                <c:pt idx="566">
                  <c:v>6</c:v>
                </c:pt>
                <c:pt idx="567">
                  <c:v>6</c:v>
                </c:pt>
                <c:pt idx="568">
                  <c:v>6</c:v>
                </c:pt>
                <c:pt idx="569">
                  <c:v>6</c:v>
                </c:pt>
                <c:pt idx="570">
                  <c:v>6</c:v>
                </c:pt>
                <c:pt idx="571">
                  <c:v>6</c:v>
                </c:pt>
                <c:pt idx="572">
                  <c:v>6</c:v>
                </c:pt>
                <c:pt idx="573">
                  <c:v>6</c:v>
                </c:pt>
                <c:pt idx="574">
                  <c:v>6</c:v>
                </c:pt>
                <c:pt idx="575">
                  <c:v>6</c:v>
                </c:pt>
                <c:pt idx="576">
                  <c:v>6</c:v>
                </c:pt>
                <c:pt idx="577">
                  <c:v>6</c:v>
                </c:pt>
                <c:pt idx="578">
                  <c:v>6</c:v>
                </c:pt>
                <c:pt idx="579">
                  <c:v>6</c:v>
                </c:pt>
                <c:pt idx="580">
                  <c:v>6</c:v>
                </c:pt>
                <c:pt idx="581">
                  <c:v>6</c:v>
                </c:pt>
                <c:pt idx="582">
                  <c:v>6</c:v>
                </c:pt>
                <c:pt idx="583">
                  <c:v>6</c:v>
                </c:pt>
                <c:pt idx="584">
                  <c:v>6</c:v>
                </c:pt>
                <c:pt idx="585">
                  <c:v>6</c:v>
                </c:pt>
                <c:pt idx="586">
                  <c:v>6</c:v>
                </c:pt>
                <c:pt idx="587">
                  <c:v>6</c:v>
                </c:pt>
                <c:pt idx="588">
                  <c:v>6</c:v>
                </c:pt>
                <c:pt idx="589">
                  <c:v>6</c:v>
                </c:pt>
                <c:pt idx="590">
                  <c:v>6</c:v>
                </c:pt>
                <c:pt idx="591">
                  <c:v>6</c:v>
                </c:pt>
                <c:pt idx="592">
                  <c:v>6</c:v>
                </c:pt>
                <c:pt idx="593">
                  <c:v>6</c:v>
                </c:pt>
                <c:pt idx="594">
                  <c:v>6</c:v>
                </c:pt>
                <c:pt idx="595">
                  <c:v>6</c:v>
                </c:pt>
                <c:pt idx="596">
                  <c:v>6</c:v>
                </c:pt>
                <c:pt idx="597">
                  <c:v>6</c:v>
                </c:pt>
                <c:pt idx="598">
                  <c:v>6</c:v>
                </c:pt>
                <c:pt idx="599">
                  <c:v>6</c:v>
                </c:pt>
                <c:pt idx="600">
                  <c:v>6</c:v>
                </c:pt>
                <c:pt idx="601">
                  <c:v>6</c:v>
                </c:pt>
                <c:pt idx="602">
                  <c:v>6</c:v>
                </c:pt>
                <c:pt idx="603">
                  <c:v>5</c:v>
                </c:pt>
                <c:pt idx="604">
                  <c:v>5</c:v>
                </c:pt>
                <c:pt idx="605">
                  <c:v>5</c:v>
                </c:pt>
                <c:pt idx="606">
                  <c:v>5</c:v>
                </c:pt>
                <c:pt idx="607">
                  <c:v>5</c:v>
                </c:pt>
                <c:pt idx="608">
                  <c:v>5</c:v>
                </c:pt>
                <c:pt idx="609">
                  <c:v>5</c:v>
                </c:pt>
                <c:pt idx="610">
                  <c:v>5</c:v>
                </c:pt>
                <c:pt idx="611">
                  <c:v>5</c:v>
                </c:pt>
                <c:pt idx="612">
                  <c:v>5</c:v>
                </c:pt>
                <c:pt idx="613">
                  <c:v>5</c:v>
                </c:pt>
                <c:pt idx="614">
                  <c:v>5</c:v>
                </c:pt>
                <c:pt idx="615">
                  <c:v>5</c:v>
                </c:pt>
                <c:pt idx="616">
                  <c:v>5</c:v>
                </c:pt>
                <c:pt idx="617">
                  <c:v>5</c:v>
                </c:pt>
                <c:pt idx="618">
                  <c:v>5</c:v>
                </c:pt>
                <c:pt idx="619">
                  <c:v>5</c:v>
                </c:pt>
                <c:pt idx="620">
                  <c:v>5</c:v>
                </c:pt>
                <c:pt idx="621">
                  <c:v>5</c:v>
                </c:pt>
                <c:pt idx="622">
                  <c:v>5</c:v>
                </c:pt>
                <c:pt idx="623">
                  <c:v>5</c:v>
                </c:pt>
                <c:pt idx="624">
                  <c:v>5</c:v>
                </c:pt>
                <c:pt idx="625">
                  <c:v>5</c:v>
                </c:pt>
                <c:pt idx="626">
                  <c:v>5</c:v>
                </c:pt>
                <c:pt idx="627">
                  <c:v>5</c:v>
                </c:pt>
                <c:pt idx="628">
                  <c:v>5</c:v>
                </c:pt>
                <c:pt idx="629">
                  <c:v>5</c:v>
                </c:pt>
                <c:pt idx="630">
                  <c:v>5</c:v>
                </c:pt>
                <c:pt idx="631">
                  <c:v>5</c:v>
                </c:pt>
                <c:pt idx="632">
                  <c:v>5</c:v>
                </c:pt>
                <c:pt idx="633">
                  <c:v>5</c:v>
                </c:pt>
                <c:pt idx="634">
                  <c:v>5</c:v>
                </c:pt>
                <c:pt idx="635">
                  <c:v>5</c:v>
                </c:pt>
                <c:pt idx="636">
                  <c:v>5</c:v>
                </c:pt>
                <c:pt idx="637">
                  <c:v>5</c:v>
                </c:pt>
                <c:pt idx="638">
                  <c:v>5</c:v>
                </c:pt>
                <c:pt idx="639">
                  <c:v>5</c:v>
                </c:pt>
                <c:pt idx="640">
                  <c:v>5</c:v>
                </c:pt>
                <c:pt idx="641">
                  <c:v>5</c:v>
                </c:pt>
                <c:pt idx="642">
                  <c:v>5</c:v>
                </c:pt>
                <c:pt idx="643">
                  <c:v>5</c:v>
                </c:pt>
                <c:pt idx="644">
                  <c:v>5</c:v>
                </c:pt>
                <c:pt idx="645">
                  <c:v>5</c:v>
                </c:pt>
                <c:pt idx="646">
                  <c:v>5</c:v>
                </c:pt>
                <c:pt idx="647">
                  <c:v>5</c:v>
                </c:pt>
                <c:pt idx="648">
                  <c:v>5</c:v>
                </c:pt>
                <c:pt idx="649">
                  <c:v>5</c:v>
                </c:pt>
                <c:pt idx="650">
                  <c:v>5</c:v>
                </c:pt>
                <c:pt idx="651">
                  <c:v>5</c:v>
                </c:pt>
                <c:pt idx="652">
                  <c:v>5</c:v>
                </c:pt>
                <c:pt idx="653">
                  <c:v>5</c:v>
                </c:pt>
                <c:pt idx="654">
                  <c:v>5</c:v>
                </c:pt>
                <c:pt idx="655">
                  <c:v>5</c:v>
                </c:pt>
                <c:pt idx="656">
                  <c:v>5</c:v>
                </c:pt>
                <c:pt idx="657">
                  <c:v>5</c:v>
                </c:pt>
                <c:pt idx="658">
                  <c:v>5</c:v>
                </c:pt>
                <c:pt idx="659">
                  <c:v>5</c:v>
                </c:pt>
                <c:pt idx="660">
                  <c:v>5</c:v>
                </c:pt>
                <c:pt idx="661">
                  <c:v>5</c:v>
                </c:pt>
                <c:pt idx="662">
                  <c:v>5</c:v>
                </c:pt>
                <c:pt idx="663">
                  <c:v>5</c:v>
                </c:pt>
                <c:pt idx="664">
                  <c:v>5</c:v>
                </c:pt>
                <c:pt idx="665">
                  <c:v>5</c:v>
                </c:pt>
                <c:pt idx="666">
                  <c:v>5</c:v>
                </c:pt>
                <c:pt idx="667">
                  <c:v>5</c:v>
                </c:pt>
                <c:pt idx="668">
                  <c:v>5</c:v>
                </c:pt>
                <c:pt idx="669">
                  <c:v>5</c:v>
                </c:pt>
                <c:pt idx="670">
                  <c:v>5</c:v>
                </c:pt>
                <c:pt idx="671">
                  <c:v>5</c:v>
                </c:pt>
                <c:pt idx="672">
                  <c:v>5</c:v>
                </c:pt>
                <c:pt idx="673">
                  <c:v>5</c:v>
                </c:pt>
                <c:pt idx="674">
                  <c:v>5</c:v>
                </c:pt>
                <c:pt idx="675">
                  <c:v>5</c:v>
                </c:pt>
                <c:pt idx="676">
                  <c:v>5</c:v>
                </c:pt>
                <c:pt idx="677">
                  <c:v>5</c:v>
                </c:pt>
                <c:pt idx="678">
                  <c:v>5</c:v>
                </c:pt>
                <c:pt idx="679">
                  <c:v>5</c:v>
                </c:pt>
                <c:pt idx="680">
                  <c:v>5</c:v>
                </c:pt>
                <c:pt idx="681">
                  <c:v>5</c:v>
                </c:pt>
                <c:pt idx="682">
                  <c:v>5</c:v>
                </c:pt>
                <c:pt idx="683">
                  <c:v>5</c:v>
                </c:pt>
                <c:pt idx="684">
                  <c:v>5</c:v>
                </c:pt>
                <c:pt idx="685">
                  <c:v>5</c:v>
                </c:pt>
                <c:pt idx="686">
                  <c:v>4</c:v>
                </c:pt>
                <c:pt idx="687">
                  <c:v>4</c:v>
                </c:pt>
                <c:pt idx="688">
                  <c:v>4</c:v>
                </c:pt>
                <c:pt idx="689">
                  <c:v>4</c:v>
                </c:pt>
                <c:pt idx="690">
                  <c:v>4</c:v>
                </c:pt>
                <c:pt idx="691">
                  <c:v>4</c:v>
                </c:pt>
                <c:pt idx="692">
                  <c:v>4</c:v>
                </c:pt>
                <c:pt idx="693">
                  <c:v>4</c:v>
                </c:pt>
                <c:pt idx="694">
                  <c:v>4</c:v>
                </c:pt>
                <c:pt idx="695">
                  <c:v>4</c:v>
                </c:pt>
                <c:pt idx="696">
                  <c:v>4</c:v>
                </c:pt>
                <c:pt idx="697">
                  <c:v>4</c:v>
                </c:pt>
                <c:pt idx="698">
                  <c:v>4</c:v>
                </c:pt>
                <c:pt idx="699">
                  <c:v>4</c:v>
                </c:pt>
                <c:pt idx="700">
                  <c:v>4</c:v>
                </c:pt>
                <c:pt idx="701">
                  <c:v>4</c:v>
                </c:pt>
                <c:pt idx="702">
                  <c:v>4</c:v>
                </c:pt>
                <c:pt idx="703">
                  <c:v>4</c:v>
                </c:pt>
                <c:pt idx="704">
                  <c:v>4</c:v>
                </c:pt>
                <c:pt idx="705">
                  <c:v>4</c:v>
                </c:pt>
                <c:pt idx="706">
                  <c:v>4</c:v>
                </c:pt>
                <c:pt idx="707">
                  <c:v>4</c:v>
                </c:pt>
                <c:pt idx="708">
                  <c:v>4</c:v>
                </c:pt>
                <c:pt idx="709">
                  <c:v>4</c:v>
                </c:pt>
                <c:pt idx="710">
                  <c:v>4</c:v>
                </c:pt>
                <c:pt idx="711">
                  <c:v>4</c:v>
                </c:pt>
                <c:pt idx="712">
                  <c:v>4</c:v>
                </c:pt>
                <c:pt idx="713">
                  <c:v>4</c:v>
                </c:pt>
                <c:pt idx="714">
                  <c:v>4</c:v>
                </c:pt>
                <c:pt idx="715">
                  <c:v>4</c:v>
                </c:pt>
                <c:pt idx="716">
                  <c:v>4</c:v>
                </c:pt>
                <c:pt idx="717">
                  <c:v>4</c:v>
                </c:pt>
                <c:pt idx="718">
                  <c:v>4</c:v>
                </c:pt>
                <c:pt idx="719">
                  <c:v>4</c:v>
                </c:pt>
                <c:pt idx="720">
                  <c:v>4</c:v>
                </c:pt>
                <c:pt idx="721">
                  <c:v>4</c:v>
                </c:pt>
                <c:pt idx="722">
                  <c:v>4</c:v>
                </c:pt>
                <c:pt idx="723">
                  <c:v>4</c:v>
                </c:pt>
                <c:pt idx="724">
                  <c:v>4</c:v>
                </c:pt>
                <c:pt idx="725">
                  <c:v>4</c:v>
                </c:pt>
                <c:pt idx="726">
                  <c:v>4</c:v>
                </c:pt>
                <c:pt idx="727">
                  <c:v>4</c:v>
                </c:pt>
                <c:pt idx="728">
                  <c:v>4</c:v>
                </c:pt>
                <c:pt idx="729">
                  <c:v>4</c:v>
                </c:pt>
                <c:pt idx="730">
                  <c:v>4</c:v>
                </c:pt>
                <c:pt idx="731">
                  <c:v>4</c:v>
                </c:pt>
                <c:pt idx="732">
                  <c:v>4</c:v>
                </c:pt>
                <c:pt idx="733">
                  <c:v>4</c:v>
                </c:pt>
                <c:pt idx="734">
                  <c:v>4</c:v>
                </c:pt>
                <c:pt idx="735">
                  <c:v>4</c:v>
                </c:pt>
                <c:pt idx="736">
                  <c:v>4</c:v>
                </c:pt>
                <c:pt idx="737">
                  <c:v>4</c:v>
                </c:pt>
                <c:pt idx="738">
                  <c:v>4</c:v>
                </c:pt>
                <c:pt idx="739">
                  <c:v>4</c:v>
                </c:pt>
                <c:pt idx="740">
                  <c:v>4</c:v>
                </c:pt>
                <c:pt idx="741">
                  <c:v>4</c:v>
                </c:pt>
                <c:pt idx="742">
                  <c:v>4</c:v>
                </c:pt>
                <c:pt idx="743">
                  <c:v>4</c:v>
                </c:pt>
                <c:pt idx="744">
                  <c:v>4</c:v>
                </c:pt>
                <c:pt idx="745">
                  <c:v>4</c:v>
                </c:pt>
                <c:pt idx="746">
                  <c:v>4</c:v>
                </c:pt>
                <c:pt idx="747">
                  <c:v>4</c:v>
                </c:pt>
                <c:pt idx="748">
                  <c:v>4</c:v>
                </c:pt>
                <c:pt idx="749">
                  <c:v>4</c:v>
                </c:pt>
                <c:pt idx="750">
                  <c:v>4</c:v>
                </c:pt>
                <c:pt idx="751">
                  <c:v>4</c:v>
                </c:pt>
                <c:pt idx="752">
                  <c:v>4</c:v>
                </c:pt>
                <c:pt idx="753">
                  <c:v>4</c:v>
                </c:pt>
                <c:pt idx="754">
                  <c:v>4</c:v>
                </c:pt>
                <c:pt idx="755">
                  <c:v>4</c:v>
                </c:pt>
                <c:pt idx="756">
                  <c:v>4</c:v>
                </c:pt>
                <c:pt idx="757">
                  <c:v>4</c:v>
                </c:pt>
                <c:pt idx="758">
                  <c:v>4</c:v>
                </c:pt>
                <c:pt idx="759">
                  <c:v>4</c:v>
                </c:pt>
                <c:pt idx="760">
                  <c:v>4</c:v>
                </c:pt>
                <c:pt idx="761">
                  <c:v>4</c:v>
                </c:pt>
                <c:pt idx="762">
                  <c:v>4</c:v>
                </c:pt>
                <c:pt idx="763">
                  <c:v>4</c:v>
                </c:pt>
                <c:pt idx="764">
                  <c:v>4</c:v>
                </c:pt>
                <c:pt idx="765">
                  <c:v>4</c:v>
                </c:pt>
                <c:pt idx="766">
                  <c:v>4</c:v>
                </c:pt>
                <c:pt idx="767">
                  <c:v>4</c:v>
                </c:pt>
                <c:pt idx="768">
                  <c:v>4</c:v>
                </c:pt>
                <c:pt idx="769">
                  <c:v>4</c:v>
                </c:pt>
                <c:pt idx="770">
                  <c:v>4</c:v>
                </c:pt>
                <c:pt idx="771">
                  <c:v>4</c:v>
                </c:pt>
                <c:pt idx="772">
                  <c:v>4</c:v>
                </c:pt>
                <c:pt idx="773">
                  <c:v>4</c:v>
                </c:pt>
                <c:pt idx="774">
                  <c:v>4</c:v>
                </c:pt>
                <c:pt idx="775">
                  <c:v>4</c:v>
                </c:pt>
                <c:pt idx="776">
                  <c:v>4</c:v>
                </c:pt>
                <c:pt idx="777">
                  <c:v>4</c:v>
                </c:pt>
                <c:pt idx="778">
                  <c:v>4</c:v>
                </c:pt>
                <c:pt idx="779">
                  <c:v>4</c:v>
                </c:pt>
                <c:pt idx="780">
                  <c:v>4</c:v>
                </c:pt>
                <c:pt idx="781">
                  <c:v>4</c:v>
                </c:pt>
                <c:pt idx="782">
                  <c:v>4</c:v>
                </c:pt>
                <c:pt idx="783">
                  <c:v>4</c:v>
                </c:pt>
                <c:pt idx="784">
                  <c:v>4</c:v>
                </c:pt>
                <c:pt idx="785">
                  <c:v>4</c:v>
                </c:pt>
                <c:pt idx="786">
                  <c:v>4</c:v>
                </c:pt>
                <c:pt idx="787">
                  <c:v>4</c:v>
                </c:pt>
                <c:pt idx="788">
                  <c:v>4</c:v>
                </c:pt>
                <c:pt idx="789">
                  <c:v>4</c:v>
                </c:pt>
                <c:pt idx="790">
                  <c:v>4</c:v>
                </c:pt>
                <c:pt idx="791">
                  <c:v>4</c:v>
                </c:pt>
                <c:pt idx="792">
                  <c:v>4</c:v>
                </c:pt>
                <c:pt idx="793">
                  <c:v>4</c:v>
                </c:pt>
                <c:pt idx="794">
                  <c:v>4</c:v>
                </c:pt>
                <c:pt idx="795">
                  <c:v>4</c:v>
                </c:pt>
                <c:pt idx="796">
                  <c:v>4</c:v>
                </c:pt>
                <c:pt idx="797">
                  <c:v>4</c:v>
                </c:pt>
                <c:pt idx="798">
                  <c:v>4</c:v>
                </c:pt>
                <c:pt idx="799">
                  <c:v>4</c:v>
                </c:pt>
                <c:pt idx="800">
                  <c:v>4</c:v>
                </c:pt>
                <c:pt idx="801">
                  <c:v>4</c:v>
                </c:pt>
                <c:pt idx="802">
                  <c:v>4</c:v>
                </c:pt>
                <c:pt idx="803">
                  <c:v>4</c:v>
                </c:pt>
                <c:pt idx="804">
                  <c:v>4</c:v>
                </c:pt>
                <c:pt idx="805">
                  <c:v>4</c:v>
                </c:pt>
                <c:pt idx="806">
                  <c:v>4</c:v>
                </c:pt>
                <c:pt idx="807">
                  <c:v>4</c:v>
                </c:pt>
                <c:pt idx="808">
                  <c:v>4</c:v>
                </c:pt>
                <c:pt idx="809">
                  <c:v>4</c:v>
                </c:pt>
                <c:pt idx="810">
                  <c:v>4</c:v>
                </c:pt>
                <c:pt idx="811">
                  <c:v>4</c:v>
                </c:pt>
                <c:pt idx="812">
                  <c:v>4</c:v>
                </c:pt>
                <c:pt idx="813">
                  <c:v>4</c:v>
                </c:pt>
                <c:pt idx="814">
                  <c:v>4</c:v>
                </c:pt>
                <c:pt idx="815">
                  <c:v>4</c:v>
                </c:pt>
                <c:pt idx="816">
                  <c:v>4</c:v>
                </c:pt>
                <c:pt idx="817">
                  <c:v>4</c:v>
                </c:pt>
                <c:pt idx="818">
                  <c:v>4</c:v>
                </c:pt>
                <c:pt idx="819">
                  <c:v>4</c:v>
                </c:pt>
                <c:pt idx="820">
                  <c:v>4</c:v>
                </c:pt>
                <c:pt idx="821">
                  <c:v>4</c:v>
                </c:pt>
                <c:pt idx="822">
                  <c:v>4</c:v>
                </c:pt>
                <c:pt idx="823">
                  <c:v>4</c:v>
                </c:pt>
                <c:pt idx="824">
                  <c:v>4</c:v>
                </c:pt>
                <c:pt idx="825">
                  <c:v>4</c:v>
                </c:pt>
                <c:pt idx="826">
                  <c:v>4</c:v>
                </c:pt>
                <c:pt idx="827">
                  <c:v>4</c:v>
                </c:pt>
                <c:pt idx="828">
                  <c:v>4</c:v>
                </c:pt>
                <c:pt idx="829">
                  <c:v>4</c:v>
                </c:pt>
                <c:pt idx="830">
                  <c:v>4</c:v>
                </c:pt>
                <c:pt idx="831">
                  <c:v>4</c:v>
                </c:pt>
                <c:pt idx="832">
                  <c:v>4</c:v>
                </c:pt>
                <c:pt idx="833">
                  <c:v>4</c:v>
                </c:pt>
                <c:pt idx="834">
                  <c:v>4</c:v>
                </c:pt>
                <c:pt idx="835">
                  <c:v>4</c:v>
                </c:pt>
                <c:pt idx="836">
                  <c:v>4</c:v>
                </c:pt>
                <c:pt idx="837">
                  <c:v>4</c:v>
                </c:pt>
                <c:pt idx="838">
                  <c:v>4</c:v>
                </c:pt>
                <c:pt idx="839">
                  <c:v>4</c:v>
                </c:pt>
                <c:pt idx="840">
                  <c:v>4</c:v>
                </c:pt>
                <c:pt idx="841">
                  <c:v>4</c:v>
                </c:pt>
                <c:pt idx="842">
                  <c:v>4</c:v>
                </c:pt>
                <c:pt idx="843">
                  <c:v>4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2</c:v>
                </c:pt>
                <c:pt idx="1107">
                  <c:v>2</c:v>
                </c:pt>
                <c:pt idx="1108">
                  <c:v>2</c:v>
                </c:pt>
                <c:pt idx="1109">
                  <c:v>2</c:v>
                </c:pt>
                <c:pt idx="1110">
                  <c:v>2</c:v>
                </c:pt>
                <c:pt idx="1111">
                  <c:v>2</c:v>
                </c:pt>
                <c:pt idx="1112">
                  <c:v>2</c:v>
                </c:pt>
                <c:pt idx="1113">
                  <c:v>2</c:v>
                </c:pt>
                <c:pt idx="1114">
                  <c:v>2</c:v>
                </c:pt>
                <c:pt idx="1115">
                  <c:v>2</c:v>
                </c:pt>
                <c:pt idx="1116">
                  <c:v>2</c:v>
                </c:pt>
                <c:pt idx="1117">
                  <c:v>2</c:v>
                </c:pt>
                <c:pt idx="1118">
                  <c:v>2</c:v>
                </c:pt>
                <c:pt idx="1119">
                  <c:v>2</c:v>
                </c:pt>
                <c:pt idx="1120">
                  <c:v>2</c:v>
                </c:pt>
                <c:pt idx="1121">
                  <c:v>2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2</c:v>
                </c:pt>
                <c:pt idx="1126">
                  <c:v>2</c:v>
                </c:pt>
                <c:pt idx="1127">
                  <c:v>2</c:v>
                </c:pt>
                <c:pt idx="1128">
                  <c:v>2</c:v>
                </c:pt>
                <c:pt idx="1129">
                  <c:v>2</c:v>
                </c:pt>
                <c:pt idx="1130">
                  <c:v>2</c:v>
                </c:pt>
                <c:pt idx="1131">
                  <c:v>2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2</c:v>
                </c:pt>
                <c:pt idx="1137">
                  <c:v>2</c:v>
                </c:pt>
                <c:pt idx="1138">
                  <c:v>2</c:v>
                </c:pt>
                <c:pt idx="1139">
                  <c:v>2</c:v>
                </c:pt>
                <c:pt idx="1140">
                  <c:v>2</c:v>
                </c:pt>
                <c:pt idx="1141">
                  <c:v>2</c:v>
                </c:pt>
                <c:pt idx="1142">
                  <c:v>2</c:v>
                </c:pt>
                <c:pt idx="1143">
                  <c:v>2</c:v>
                </c:pt>
                <c:pt idx="1144">
                  <c:v>2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2</c:v>
                </c:pt>
                <c:pt idx="1149">
                  <c:v>2</c:v>
                </c:pt>
                <c:pt idx="1150">
                  <c:v>2</c:v>
                </c:pt>
                <c:pt idx="1151">
                  <c:v>2</c:v>
                </c:pt>
                <c:pt idx="1152">
                  <c:v>2</c:v>
                </c:pt>
                <c:pt idx="1153">
                  <c:v>2</c:v>
                </c:pt>
                <c:pt idx="1154">
                  <c:v>2</c:v>
                </c:pt>
                <c:pt idx="1155">
                  <c:v>2</c:v>
                </c:pt>
                <c:pt idx="1156">
                  <c:v>2</c:v>
                </c:pt>
                <c:pt idx="1157">
                  <c:v>2</c:v>
                </c:pt>
                <c:pt idx="1158">
                  <c:v>2</c:v>
                </c:pt>
                <c:pt idx="1159">
                  <c:v>2</c:v>
                </c:pt>
                <c:pt idx="1160">
                  <c:v>2</c:v>
                </c:pt>
                <c:pt idx="1161">
                  <c:v>2</c:v>
                </c:pt>
                <c:pt idx="1162">
                  <c:v>2</c:v>
                </c:pt>
                <c:pt idx="1163">
                  <c:v>2</c:v>
                </c:pt>
                <c:pt idx="1164">
                  <c:v>2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2</c:v>
                </c:pt>
                <c:pt idx="1171">
                  <c:v>2</c:v>
                </c:pt>
                <c:pt idx="1172">
                  <c:v>2</c:v>
                </c:pt>
                <c:pt idx="1173">
                  <c:v>2</c:v>
                </c:pt>
                <c:pt idx="1174">
                  <c:v>2</c:v>
                </c:pt>
                <c:pt idx="1175">
                  <c:v>2</c:v>
                </c:pt>
                <c:pt idx="1176">
                  <c:v>2</c:v>
                </c:pt>
                <c:pt idx="1177">
                  <c:v>2</c:v>
                </c:pt>
                <c:pt idx="1178">
                  <c:v>2</c:v>
                </c:pt>
                <c:pt idx="1179">
                  <c:v>2</c:v>
                </c:pt>
                <c:pt idx="1180">
                  <c:v>2</c:v>
                </c:pt>
                <c:pt idx="1181">
                  <c:v>2</c:v>
                </c:pt>
                <c:pt idx="1182">
                  <c:v>2</c:v>
                </c:pt>
                <c:pt idx="1183">
                  <c:v>2</c:v>
                </c:pt>
                <c:pt idx="1184">
                  <c:v>2</c:v>
                </c:pt>
                <c:pt idx="1185">
                  <c:v>2</c:v>
                </c:pt>
                <c:pt idx="1186">
                  <c:v>2</c:v>
                </c:pt>
                <c:pt idx="1187">
                  <c:v>2</c:v>
                </c:pt>
                <c:pt idx="1188">
                  <c:v>2</c:v>
                </c:pt>
                <c:pt idx="1189">
                  <c:v>2</c:v>
                </c:pt>
                <c:pt idx="1190">
                  <c:v>2</c:v>
                </c:pt>
                <c:pt idx="1191">
                  <c:v>2</c:v>
                </c:pt>
                <c:pt idx="1192">
                  <c:v>2</c:v>
                </c:pt>
                <c:pt idx="1193">
                  <c:v>2</c:v>
                </c:pt>
                <c:pt idx="1194">
                  <c:v>2</c:v>
                </c:pt>
                <c:pt idx="1195">
                  <c:v>2</c:v>
                </c:pt>
                <c:pt idx="1196">
                  <c:v>2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2</c:v>
                </c:pt>
                <c:pt idx="1205">
                  <c:v>2</c:v>
                </c:pt>
                <c:pt idx="1206">
                  <c:v>2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2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2</c:v>
                </c:pt>
                <c:pt idx="1215">
                  <c:v>2</c:v>
                </c:pt>
                <c:pt idx="1216">
                  <c:v>2</c:v>
                </c:pt>
                <c:pt idx="1217">
                  <c:v>2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2</c:v>
                </c:pt>
                <c:pt idx="1222">
                  <c:v>2</c:v>
                </c:pt>
                <c:pt idx="1223">
                  <c:v>2</c:v>
                </c:pt>
                <c:pt idx="1224">
                  <c:v>2</c:v>
                </c:pt>
                <c:pt idx="1225">
                  <c:v>2</c:v>
                </c:pt>
                <c:pt idx="1226">
                  <c:v>2</c:v>
                </c:pt>
                <c:pt idx="1227">
                  <c:v>2</c:v>
                </c:pt>
                <c:pt idx="1228">
                  <c:v>2</c:v>
                </c:pt>
                <c:pt idx="1229">
                  <c:v>2</c:v>
                </c:pt>
                <c:pt idx="1230">
                  <c:v>2</c:v>
                </c:pt>
                <c:pt idx="1231">
                  <c:v>2</c:v>
                </c:pt>
                <c:pt idx="1232">
                  <c:v>2</c:v>
                </c:pt>
                <c:pt idx="1233">
                  <c:v>2</c:v>
                </c:pt>
                <c:pt idx="1234">
                  <c:v>2</c:v>
                </c:pt>
                <c:pt idx="1235">
                  <c:v>2</c:v>
                </c:pt>
                <c:pt idx="1236">
                  <c:v>2</c:v>
                </c:pt>
                <c:pt idx="1237">
                  <c:v>2</c:v>
                </c:pt>
                <c:pt idx="1238">
                  <c:v>2</c:v>
                </c:pt>
                <c:pt idx="1239">
                  <c:v>2</c:v>
                </c:pt>
                <c:pt idx="1240">
                  <c:v>2</c:v>
                </c:pt>
                <c:pt idx="1241">
                  <c:v>2</c:v>
                </c:pt>
                <c:pt idx="1242">
                  <c:v>2</c:v>
                </c:pt>
                <c:pt idx="1243">
                  <c:v>2</c:v>
                </c:pt>
                <c:pt idx="1244">
                  <c:v>2</c:v>
                </c:pt>
                <c:pt idx="1245">
                  <c:v>2</c:v>
                </c:pt>
                <c:pt idx="1246">
                  <c:v>2</c:v>
                </c:pt>
                <c:pt idx="1247">
                  <c:v>2</c:v>
                </c:pt>
                <c:pt idx="1248">
                  <c:v>2</c:v>
                </c:pt>
                <c:pt idx="1249">
                  <c:v>2</c:v>
                </c:pt>
                <c:pt idx="1250">
                  <c:v>2</c:v>
                </c:pt>
                <c:pt idx="1251">
                  <c:v>2</c:v>
                </c:pt>
                <c:pt idx="1252">
                  <c:v>2</c:v>
                </c:pt>
                <c:pt idx="1253">
                  <c:v>2</c:v>
                </c:pt>
                <c:pt idx="1254">
                  <c:v>2</c:v>
                </c:pt>
                <c:pt idx="1255">
                  <c:v>2</c:v>
                </c:pt>
                <c:pt idx="1256">
                  <c:v>2</c:v>
                </c:pt>
                <c:pt idx="1257">
                  <c:v>2</c:v>
                </c:pt>
                <c:pt idx="1258">
                  <c:v>2</c:v>
                </c:pt>
                <c:pt idx="1259">
                  <c:v>2</c:v>
                </c:pt>
                <c:pt idx="1260">
                  <c:v>2</c:v>
                </c:pt>
                <c:pt idx="1261">
                  <c:v>2</c:v>
                </c:pt>
                <c:pt idx="1262">
                  <c:v>2</c:v>
                </c:pt>
                <c:pt idx="1263">
                  <c:v>2</c:v>
                </c:pt>
                <c:pt idx="1264">
                  <c:v>2</c:v>
                </c:pt>
                <c:pt idx="1265">
                  <c:v>2</c:v>
                </c:pt>
                <c:pt idx="1266">
                  <c:v>2</c:v>
                </c:pt>
                <c:pt idx="1267">
                  <c:v>2</c:v>
                </c:pt>
                <c:pt idx="1268">
                  <c:v>2</c:v>
                </c:pt>
                <c:pt idx="1269">
                  <c:v>2</c:v>
                </c:pt>
                <c:pt idx="1270">
                  <c:v>2</c:v>
                </c:pt>
                <c:pt idx="1271">
                  <c:v>2</c:v>
                </c:pt>
                <c:pt idx="1272">
                  <c:v>2</c:v>
                </c:pt>
                <c:pt idx="1273">
                  <c:v>2</c:v>
                </c:pt>
                <c:pt idx="1274">
                  <c:v>2</c:v>
                </c:pt>
                <c:pt idx="1275">
                  <c:v>2</c:v>
                </c:pt>
                <c:pt idx="1276">
                  <c:v>2</c:v>
                </c:pt>
                <c:pt idx="1277">
                  <c:v>2</c:v>
                </c:pt>
                <c:pt idx="1278">
                  <c:v>2</c:v>
                </c:pt>
                <c:pt idx="1279">
                  <c:v>2</c:v>
                </c:pt>
                <c:pt idx="1280">
                  <c:v>2</c:v>
                </c:pt>
                <c:pt idx="1281">
                  <c:v>2</c:v>
                </c:pt>
                <c:pt idx="1282">
                  <c:v>2</c:v>
                </c:pt>
                <c:pt idx="1283">
                  <c:v>2</c:v>
                </c:pt>
                <c:pt idx="1284">
                  <c:v>2</c:v>
                </c:pt>
                <c:pt idx="1285">
                  <c:v>2</c:v>
                </c:pt>
                <c:pt idx="1286">
                  <c:v>2</c:v>
                </c:pt>
                <c:pt idx="1287">
                  <c:v>2</c:v>
                </c:pt>
                <c:pt idx="1288">
                  <c:v>2</c:v>
                </c:pt>
                <c:pt idx="1289">
                  <c:v>2</c:v>
                </c:pt>
                <c:pt idx="1290">
                  <c:v>2</c:v>
                </c:pt>
                <c:pt idx="1291">
                  <c:v>2</c:v>
                </c:pt>
                <c:pt idx="1292">
                  <c:v>2</c:v>
                </c:pt>
                <c:pt idx="1293">
                  <c:v>2</c:v>
                </c:pt>
                <c:pt idx="1294">
                  <c:v>2</c:v>
                </c:pt>
                <c:pt idx="1295">
                  <c:v>2</c:v>
                </c:pt>
                <c:pt idx="1296">
                  <c:v>2</c:v>
                </c:pt>
                <c:pt idx="1297">
                  <c:v>2</c:v>
                </c:pt>
                <c:pt idx="1298">
                  <c:v>2</c:v>
                </c:pt>
                <c:pt idx="1299">
                  <c:v>2</c:v>
                </c:pt>
                <c:pt idx="1300">
                  <c:v>2</c:v>
                </c:pt>
                <c:pt idx="1301">
                  <c:v>2</c:v>
                </c:pt>
                <c:pt idx="1302">
                  <c:v>2</c:v>
                </c:pt>
                <c:pt idx="1303">
                  <c:v>2</c:v>
                </c:pt>
                <c:pt idx="1304">
                  <c:v>2</c:v>
                </c:pt>
                <c:pt idx="1305">
                  <c:v>2</c:v>
                </c:pt>
                <c:pt idx="1306">
                  <c:v>2</c:v>
                </c:pt>
                <c:pt idx="1307">
                  <c:v>2</c:v>
                </c:pt>
                <c:pt idx="1308">
                  <c:v>2</c:v>
                </c:pt>
                <c:pt idx="1309">
                  <c:v>2</c:v>
                </c:pt>
                <c:pt idx="1310">
                  <c:v>2</c:v>
                </c:pt>
                <c:pt idx="1311">
                  <c:v>2</c:v>
                </c:pt>
                <c:pt idx="1312">
                  <c:v>2</c:v>
                </c:pt>
                <c:pt idx="1313">
                  <c:v>2</c:v>
                </c:pt>
                <c:pt idx="1314">
                  <c:v>2</c:v>
                </c:pt>
                <c:pt idx="1315">
                  <c:v>2</c:v>
                </c:pt>
                <c:pt idx="1316">
                  <c:v>2</c:v>
                </c:pt>
                <c:pt idx="1317">
                  <c:v>2</c:v>
                </c:pt>
                <c:pt idx="1318">
                  <c:v>2</c:v>
                </c:pt>
                <c:pt idx="1319">
                  <c:v>2</c:v>
                </c:pt>
                <c:pt idx="1320">
                  <c:v>2</c:v>
                </c:pt>
                <c:pt idx="1321">
                  <c:v>2</c:v>
                </c:pt>
                <c:pt idx="1322">
                  <c:v>2</c:v>
                </c:pt>
                <c:pt idx="1323">
                  <c:v>2</c:v>
                </c:pt>
                <c:pt idx="1324">
                  <c:v>2</c:v>
                </c:pt>
                <c:pt idx="1325">
                  <c:v>2</c:v>
                </c:pt>
                <c:pt idx="1326">
                  <c:v>2</c:v>
                </c:pt>
                <c:pt idx="1327">
                  <c:v>2</c:v>
                </c:pt>
                <c:pt idx="1328">
                  <c:v>2</c:v>
                </c:pt>
                <c:pt idx="1329">
                  <c:v>2</c:v>
                </c:pt>
                <c:pt idx="1330">
                  <c:v>2</c:v>
                </c:pt>
                <c:pt idx="1331">
                  <c:v>2</c:v>
                </c:pt>
                <c:pt idx="1332">
                  <c:v>2</c:v>
                </c:pt>
                <c:pt idx="1333">
                  <c:v>2</c:v>
                </c:pt>
                <c:pt idx="1334">
                  <c:v>2</c:v>
                </c:pt>
                <c:pt idx="1335">
                  <c:v>2</c:v>
                </c:pt>
                <c:pt idx="1336">
                  <c:v>2</c:v>
                </c:pt>
                <c:pt idx="1337">
                  <c:v>2</c:v>
                </c:pt>
                <c:pt idx="1338">
                  <c:v>2</c:v>
                </c:pt>
                <c:pt idx="1339">
                  <c:v>2</c:v>
                </c:pt>
                <c:pt idx="1340">
                  <c:v>2</c:v>
                </c:pt>
                <c:pt idx="1341">
                  <c:v>2</c:v>
                </c:pt>
                <c:pt idx="1342">
                  <c:v>2</c:v>
                </c:pt>
                <c:pt idx="1343">
                  <c:v>2</c:v>
                </c:pt>
                <c:pt idx="1344">
                  <c:v>2</c:v>
                </c:pt>
                <c:pt idx="1345">
                  <c:v>2</c:v>
                </c:pt>
                <c:pt idx="1346">
                  <c:v>2</c:v>
                </c:pt>
                <c:pt idx="1347">
                  <c:v>2</c:v>
                </c:pt>
                <c:pt idx="1348">
                  <c:v>2</c:v>
                </c:pt>
                <c:pt idx="1349">
                  <c:v>2</c:v>
                </c:pt>
                <c:pt idx="1350">
                  <c:v>2</c:v>
                </c:pt>
                <c:pt idx="1351">
                  <c:v>2</c:v>
                </c:pt>
                <c:pt idx="1352">
                  <c:v>2</c:v>
                </c:pt>
                <c:pt idx="1353">
                  <c:v>2</c:v>
                </c:pt>
                <c:pt idx="1354">
                  <c:v>2</c:v>
                </c:pt>
                <c:pt idx="1355">
                  <c:v>2</c:v>
                </c:pt>
                <c:pt idx="1356">
                  <c:v>2</c:v>
                </c:pt>
                <c:pt idx="1357">
                  <c:v>2</c:v>
                </c:pt>
                <c:pt idx="1358">
                  <c:v>2</c:v>
                </c:pt>
                <c:pt idx="1359">
                  <c:v>2</c:v>
                </c:pt>
                <c:pt idx="1360">
                  <c:v>2</c:v>
                </c:pt>
                <c:pt idx="1361">
                  <c:v>2</c:v>
                </c:pt>
                <c:pt idx="1362">
                  <c:v>2</c:v>
                </c:pt>
                <c:pt idx="1363">
                  <c:v>2</c:v>
                </c:pt>
                <c:pt idx="1364">
                  <c:v>2</c:v>
                </c:pt>
                <c:pt idx="1365">
                  <c:v>2</c:v>
                </c:pt>
                <c:pt idx="1366">
                  <c:v>2</c:v>
                </c:pt>
                <c:pt idx="1367">
                  <c:v>2</c:v>
                </c:pt>
                <c:pt idx="1368">
                  <c:v>2</c:v>
                </c:pt>
                <c:pt idx="1369">
                  <c:v>2</c:v>
                </c:pt>
                <c:pt idx="1370">
                  <c:v>2</c:v>
                </c:pt>
                <c:pt idx="1371">
                  <c:v>2</c:v>
                </c:pt>
                <c:pt idx="1372">
                  <c:v>2</c:v>
                </c:pt>
                <c:pt idx="1373">
                  <c:v>2</c:v>
                </c:pt>
                <c:pt idx="1374">
                  <c:v>2</c:v>
                </c:pt>
                <c:pt idx="1375">
                  <c:v>2</c:v>
                </c:pt>
                <c:pt idx="1376">
                  <c:v>2</c:v>
                </c:pt>
                <c:pt idx="1377">
                  <c:v>2</c:v>
                </c:pt>
                <c:pt idx="1378">
                  <c:v>2</c:v>
                </c:pt>
                <c:pt idx="1379">
                  <c:v>2</c:v>
                </c:pt>
                <c:pt idx="1380">
                  <c:v>2</c:v>
                </c:pt>
                <c:pt idx="1381">
                  <c:v>2</c:v>
                </c:pt>
                <c:pt idx="1382">
                  <c:v>2</c:v>
                </c:pt>
                <c:pt idx="1383">
                  <c:v>2</c:v>
                </c:pt>
                <c:pt idx="1384">
                  <c:v>2</c:v>
                </c:pt>
                <c:pt idx="1385">
                  <c:v>2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2</c:v>
                </c:pt>
                <c:pt idx="1390">
                  <c:v>2</c:v>
                </c:pt>
                <c:pt idx="1391">
                  <c:v>2</c:v>
                </c:pt>
                <c:pt idx="1392">
                  <c:v>2</c:v>
                </c:pt>
                <c:pt idx="1393">
                  <c:v>2</c:v>
                </c:pt>
                <c:pt idx="1394">
                  <c:v>2</c:v>
                </c:pt>
                <c:pt idx="1395">
                  <c:v>2</c:v>
                </c:pt>
                <c:pt idx="1396">
                  <c:v>2</c:v>
                </c:pt>
                <c:pt idx="1397">
                  <c:v>2</c:v>
                </c:pt>
                <c:pt idx="1398">
                  <c:v>2</c:v>
                </c:pt>
                <c:pt idx="1399">
                  <c:v>2</c:v>
                </c:pt>
                <c:pt idx="1400">
                  <c:v>2</c:v>
                </c:pt>
                <c:pt idx="1401">
                  <c:v>2</c:v>
                </c:pt>
                <c:pt idx="1402">
                  <c:v>2</c:v>
                </c:pt>
                <c:pt idx="1403">
                  <c:v>2</c:v>
                </c:pt>
                <c:pt idx="1404">
                  <c:v>2</c:v>
                </c:pt>
                <c:pt idx="1405">
                  <c:v>2</c:v>
                </c:pt>
                <c:pt idx="1406">
                  <c:v>2</c:v>
                </c:pt>
                <c:pt idx="1407">
                  <c:v>2</c:v>
                </c:pt>
                <c:pt idx="1408">
                  <c:v>2</c:v>
                </c:pt>
                <c:pt idx="1409">
                  <c:v>2</c:v>
                </c:pt>
                <c:pt idx="1410">
                  <c:v>2</c:v>
                </c:pt>
                <c:pt idx="1411">
                  <c:v>2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2</c:v>
                </c:pt>
                <c:pt idx="1416">
                  <c:v>2</c:v>
                </c:pt>
                <c:pt idx="1417">
                  <c:v>2</c:v>
                </c:pt>
                <c:pt idx="1418">
                  <c:v>2</c:v>
                </c:pt>
                <c:pt idx="1419">
                  <c:v>2</c:v>
                </c:pt>
                <c:pt idx="1420">
                  <c:v>2</c:v>
                </c:pt>
                <c:pt idx="1421">
                  <c:v>2</c:v>
                </c:pt>
                <c:pt idx="1422">
                  <c:v>2</c:v>
                </c:pt>
                <c:pt idx="1423">
                  <c:v>2</c:v>
                </c:pt>
                <c:pt idx="1424">
                  <c:v>2</c:v>
                </c:pt>
                <c:pt idx="1425">
                  <c:v>2</c:v>
                </c:pt>
                <c:pt idx="1426">
                  <c:v>2</c:v>
                </c:pt>
                <c:pt idx="1427">
                  <c:v>2</c:v>
                </c:pt>
                <c:pt idx="1428">
                  <c:v>2</c:v>
                </c:pt>
                <c:pt idx="1429">
                  <c:v>2</c:v>
                </c:pt>
                <c:pt idx="1430">
                  <c:v>2</c:v>
                </c:pt>
                <c:pt idx="1431">
                  <c:v>2</c:v>
                </c:pt>
                <c:pt idx="1432">
                  <c:v>2</c:v>
                </c:pt>
                <c:pt idx="1433">
                  <c:v>2</c:v>
                </c:pt>
                <c:pt idx="1434">
                  <c:v>2</c:v>
                </c:pt>
                <c:pt idx="1435">
                  <c:v>2</c:v>
                </c:pt>
                <c:pt idx="1436">
                  <c:v>2</c:v>
                </c:pt>
                <c:pt idx="1437">
                  <c:v>2</c:v>
                </c:pt>
                <c:pt idx="1438">
                  <c:v>2</c:v>
                </c:pt>
                <c:pt idx="1439">
                  <c:v>2</c:v>
                </c:pt>
                <c:pt idx="1440">
                  <c:v>2</c:v>
                </c:pt>
                <c:pt idx="1441">
                  <c:v>2</c:v>
                </c:pt>
                <c:pt idx="1442">
                  <c:v>2</c:v>
                </c:pt>
                <c:pt idx="1443">
                  <c:v>2</c:v>
                </c:pt>
                <c:pt idx="1444">
                  <c:v>2</c:v>
                </c:pt>
                <c:pt idx="1445">
                  <c:v>2</c:v>
                </c:pt>
                <c:pt idx="1446">
                  <c:v>2</c:v>
                </c:pt>
                <c:pt idx="1447">
                  <c:v>2</c:v>
                </c:pt>
                <c:pt idx="1448">
                  <c:v>2</c:v>
                </c:pt>
                <c:pt idx="1449">
                  <c:v>2</c:v>
                </c:pt>
                <c:pt idx="1450">
                  <c:v>2</c:v>
                </c:pt>
                <c:pt idx="1451">
                  <c:v>2</c:v>
                </c:pt>
                <c:pt idx="1452">
                  <c:v>2</c:v>
                </c:pt>
                <c:pt idx="1453">
                  <c:v>2</c:v>
                </c:pt>
                <c:pt idx="1454">
                  <c:v>2</c:v>
                </c:pt>
                <c:pt idx="1455">
                  <c:v>2</c:v>
                </c:pt>
                <c:pt idx="1456">
                  <c:v>2</c:v>
                </c:pt>
                <c:pt idx="1457">
                  <c:v>2</c:v>
                </c:pt>
                <c:pt idx="1458">
                  <c:v>2</c:v>
                </c:pt>
                <c:pt idx="1459">
                  <c:v>2</c:v>
                </c:pt>
                <c:pt idx="1460">
                  <c:v>2</c:v>
                </c:pt>
                <c:pt idx="1461">
                  <c:v>2</c:v>
                </c:pt>
                <c:pt idx="1462">
                  <c:v>2</c:v>
                </c:pt>
                <c:pt idx="1463">
                  <c:v>2</c:v>
                </c:pt>
                <c:pt idx="1464">
                  <c:v>2</c:v>
                </c:pt>
                <c:pt idx="1465">
                  <c:v>2</c:v>
                </c:pt>
                <c:pt idx="1466">
                  <c:v>2</c:v>
                </c:pt>
                <c:pt idx="1467">
                  <c:v>2</c:v>
                </c:pt>
                <c:pt idx="1468">
                  <c:v>2</c:v>
                </c:pt>
                <c:pt idx="1469">
                  <c:v>2</c:v>
                </c:pt>
                <c:pt idx="1470">
                  <c:v>2</c:v>
                </c:pt>
                <c:pt idx="1471">
                  <c:v>2</c:v>
                </c:pt>
                <c:pt idx="1472">
                  <c:v>2</c:v>
                </c:pt>
                <c:pt idx="1473">
                  <c:v>2</c:v>
                </c:pt>
                <c:pt idx="1474">
                  <c:v>2</c:v>
                </c:pt>
                <c:pt idx="1475">
                  <c:v>2</c:v>
                </c:pt>
                <c:pt idx="1476">
                  <c:v>2</c:v>
                </c:pt>
                <c:pt idx="1477">
                  <c:v>2</c:v>
                </c:pt>
                <c:pt idx="1478">
                  <c:v>2</c:v>
                </c:pt>
                <c:pt idx="1479">
                  <c:v>2</c:v>
                </c:pt>
                <c:pt idx="1480">
                  <c:v>2</c:v>
                </c:pt>
                <c:pt idx="1481">
                  <c:v>2</c:v>
                </c:pt>
                <c:pt idx="1482">
                  <c:v>2</c:v>
                </c:pt>
                <c:pt idx="1483">
                  <c:v>2</c:v>
                </c:pt>
                <c:pt idx="1484">
                  <c:v>2</c:v>
                </c:pt>
                <c:pt idx="1485">
                  <c:v>2</c:v>
                </c:pt>
                <c:pt idx="1486">
                  <c:v>2</c:v>
                </c:pt>
                <c:pt idx="1487">
                  <c:v>2</c:v>
                </c:pt>
                <c:pt idx="1488">
                  <c:v>2</c:v>
                </c:pt>
                <c:pt idx="1489">
                  <c:v>2</c:v>
                </c:pt>
                <c:pt idx="1490">
                  <c:v>2</c:v>
                </c:pt>
                <c:pt idx="1491">
                  <c:v>2</c:v>
                </c:pt>
                <c:pt idx="1492">
                  <c:v>2</c:v>
                </c:pt>
                <c:pt idx="1493">
                  <c:v>2</c:v>
                </c:pt>
                <c:pt idx="1494">
                  <c:v>2</c:v>
                </c:pt>
                <c:pt idx="1495">
                  <c:v>2</c:v>
                </c:pt>
                <c:pt idx="1496">
                  <c:v>2</c:v>
                </c:pt>
                <c:pt idx="1497">
                  <c:v>2</c:v>
                </c:pt>
                <c:pt idx="1498">
                  <c:v>2</c:v>
                </c:pt>
                <c:pt idx="1499">
                  <c:v>2</c:v>
                </c:pt>
                <c:pt idx="1500">
                  <c:v>2</c:v>
                </c:pt>
                <c:pt idx="1501">
                  <c:v>2</c:v>
                </c:pt>
                <c:pt idx="1502">
                  <c:v>2</c:v>
                </c:pt>
                <c:pt idx="1503">
                  <c:v>2</c:v>
                </c:pt>
                <c:pt idx="1504">
                  <c:v>2</c:v>
                </c:pt>
                <c:pt idx="1505">
                  <c:v>2</c:v>
                </c:pt>
                <c:pt idx="1506">
                  <c:v>2</c:v>
                </c:pt>
                <c:pt idx="1507">
                  <c:v>2</c:v>
                </c:pt>
                <c:pt idx="1508">
                  <c:v>2</c:v>
                </c:pt>
                <c:pt idx="1509">
                  <c:v>2</c:v>
                </c:pt>
                <c:pt idx="1510">
                  <c:v>2</c:v>
                </c:pt>
                <c:pt idx="1511">
                  <c:v>2</c:v>
                </c:pt>
                <c:pt idx="1512">
                  <c:v>2</c:v>
                </c:pt>
                <c:pt idx="1513">
                  <c:v>2</c:v>
                </c:pt>
                <c:pt idx="1514">
                  <c:v>2</c:v>
                </c:pt>
                <c:pt idx="1515">
                  <c:v>2</c:v>
                </c:pt>
                <c:pt idx="1516">
                  <c:v>2</c:v>
                </c:pt>
                <c:pt idx="1517">
                  <c:v>2</c:v>
                </c:pt>
                <c:pt idx="1518">
                  <c:v>2</c:v>
                </c:pt>
                <c:pt idx="1519">
                  <c:v>2</c:v>
                </c:pt>
                <c:pt idx="1520">
                  <c:v>2</c:v>
                </c:pt>
                <c:pt idx="1521">
                  <c:v>2</c:v>
                </c:pt>
                <c:pt idx="1522">
                  <c:v>2</c:v>
                </c:pt>
                <c:pt idx="1523">
                  <c:v>2</c:v>
                </c:pt>
                <c:pt idx="1524">
                  <c:v>2</c:v>
                </c:pt>
                <c:pt idx="1525">
                  <c:v>2</c:v>
                </c:pt>
                <c:pt idx="1526">
                  <c:v>2</c:v>
                </c:pt>
                <c:pt idx="1527">
                  <c:v>2</c:v>
                </c:pt>
                <c:pt idx="1528">
                  <c:v>2</c:v>
                </c:pt>
                <c:pt idx="1529">
                  <c:v>2</c:v>
                </c:pt>
                <c:pt idx="1530">
                  <c:v>2</c:v>
                </c:pt>
                <c:pt idx="1531">
                  <c:v>2</c:v>
                </c:pt>
                <c:pt idx="1532">
                  <c:v>2</c:v>
                </c:pt>
                <c:pt idx="1533">
                  <c:v>2</c:v>
                </c:pt>
                <c:pt idx="1534">
                  <c:v>2</c:v>
                </c:pt>
                <c:pt idx="1535">
                  <c:v>2</c:v>
                </c:pt>
                <c:pt idx="1536">
                  <c:v>2</c:v>
                </c:pt>
                <c:pt idx="1537">
                  <c:v>2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2</c:v>
                </c:pt>
                <c:pt idx="1543">
                  <c:v>2</c:v>
                </c:pt>
                <c:pt idx="1544">
                  <c:v>2</c:v>
                </c:pt>
                <c:pt idx="1545">
                  <c:v>2</c:v>
                </c:pt>
                <c:pt idx="1546">
                  <c:v>2</c:v>
                </c:pt>
                <c:pt idx="1547">
                  <c:v>2</c:v>
                </c:pt>
                <c:pt idx="1548">
                  <c:v>2</c:v>
                </c:pt>
                <c:pt idx="1549">
                  <c:v>2</c:v>
                </c:pt>
                <c:pt idx="1550">
                  <c:v>2</c:v>
                </c:pt>
                <c:pt idx="1551">
                  <c:v>2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2</c:v>
                </c:pt>
                <c:pt idx="1557">
                  <c:v>2</c:v>
                </c:pt>
                <c:pt idx="1558">
                  <c:v>2</c:v>
                </c:pt>
                <c:pt idx="1559">
                  <c:v>2</c:v>
                </c:pt>
                <c:pt idx="1560">
                  <c:v>2</c:v>
                </c:pt>
                <c:pt idx="1561">
                  <c:v>2</c:v>
                </c:pt>
                <c:pt idx="1562">
                  <c:v>2</c:v>
                </c:pt>
                <c:pt idx="1563">
                  <c:v>2</c:v>
                </c:pt>
                <c:pt idx="1564">
                  <c:v>2</c:v>
                </c:pt>
                <c:pt idx="1565">
                  <c:v>2</c:v>
                </c:pt>
                <c:pt idx="1566">
                  <c:v>2</c:v>
                </c:pt>
                <c:pt idx="1567">
                  <c:v>2</c:v>
                </c:pt>
                <c:pt idx="1568">
                  <c:v>2</c:v>
                </c:pt>
                <c:pt idx="1569">
                  <c:v>2</c:v>
                </c:pt>
                <c:pt idx="1570">
                  <c:v>2</c:v>
                </c:pt>
                <c:pt idx="1571">
                  <c:v>2</c:v>
                </c:pt>
                <c:pt idx="1572">
                  <c:v>2</c:v>
                </c:pt>
                <c:pt idx="1573">
                  <c:v>2</c:v>
                </c:pt>
                <c:pt idx="1574">
                  <c:v>2</c:v>
                </c:pt>
                <c:pt idx="1575">
                  <c:v>2</c:v>
                </c:pt>
                <c:pt idx="1576">
                  <c:v>2</c:v>
                </c:pt>
                <c:pt idx="1577">
                  <c:v>2</c:v>
                </c:pt>
                <c:pt idx="1578">
                  <c:v>2</c:v>
                </c:pt>
                <c:pt idx="1579">
                  <c:v>2</c:v>
                </c:pt>
                <c:pt idx="1580">
                  <c:v>2</c:v>
                </c:pt>
                <c:pt idx="1581">
                  <c:v>2</c:v>
                </c:pt>
                <c:pt idx="1582">
                  <c:v>2</c:v>
                </c:pt>
                <c:pt idx="1583">
                  <c:v>2</c:v>
                </c:pt>
                <c:pt idx="1584">
                  <c:v>2</c:v>
                </c:pt>
                <c:pt idx="1585">
                  <c:v>2</c:v>
                </c:pt>
                <c:pt idx="1586">
                  <c:v>2</c:v>
                </c:pt>
                <c:pt idx="1587">
                  <c:v>2</c:v>
                </c:pt>
                <c:pt idx="1588">
                  <c:v>2</c:v>
                </c:pt>
                <c:pt idx="1589">
                  <c:v>2</c:v>
                </c:pt>
                <c:pt idx="1590">
                  <c:v>2</c:v>
                </c:pt>
                <c:pt idx="1591">
                  <c:v>2</c:v>
                </c:pt>
                <c:pt idx="1592">
                  <c:v>2</c:v>
                </c:pt>
                <c:pt idx="1593">
                  <c:v>2</c:v>
                </c:pt>
                <c:pt idx="1594">
                  <c:v>2</c:v>
                </c:pt>
                <c:pt idx="1595">
                  <c:v>2</c:v>
                </c:pt>
                <c:pt idx="1596">
                  <c:v>2</c:v>
                </c:pt>
                <c:pt idx="1597">
                  <c:v>2</c:v>
                </c:pt>
                <c:pt idx="1598">
                  <c:v>2</c:v>
                </c:pt>
                <c:pt idx="1599">
                  <c:v>2</c:v>
                </c:pt>
                <c:pt idx="1600">
                  <c:v>2</c:v>
                </c:pt>
                <c:pt idx="1601">
                  <c:v>2</c:v>
                </c:pt>
                <c:pt idx="1602">
                  <c:v>2</c:v>
                </c:pt>
                <c:pt idx="1603">
                  <c:v>2</c:v>
                </c:pt>
                <c:pt idx="1604">
                  <c:v>2</c:v>
                </c:pt>
                <c:pt idx="1605">
                  <c:v>2</c:v>
                </c:pt>
                <c:pt idx="1606">
                  <c:v>2</c:v>
                </c:pt>
                <c:pt idx="1607">
                  <c:v>2</c:v>
                </c:pt>
                <c:pt idx="1608">
                  <c:v>2</c:v>
                </c:pt>
                <c:pt idx="1609">
                  <c:v>2</c:v>
                </c:pt>
                <c:pt idx="1610">
                  <c:v>2</c:v>
                </c:pt>
                <c:pt idx="1611">
                  <c:v>2</c:v>
                </c:pt>
                <c:pt idx="1612">
                  <c:v>2</c:v>
                </c:pt>
                <c:pt idx="1613">
                  <c:v>2</c:v>
                </c:pt>
                <c:pt idx="1614">
                  <c:v>2</c:v>
                </c:pt>
                <c:pt idx="1615">
                  <c:v>2</c:v>
                </c:pt>
                <c:pt idx="1616">
                  <c:v>2</c:v>
                </c:pt>
                <c:pt idx="1617">
                  <c:v>2</c:v>
                </c:pt>
                <c:pt idx="1618">
                  <c:v>2</c:v>
                </c:pt>
                <c:pt idx="1619">
                  <c:v>2</c:v>
                </c:pt>
                <c:pt idx="1620">
                  <c:v>2</c:v>
                </c:pt>
                <c:pt idx="1621">
                  <c:v>2</c:v>
                </c:pt>
                <c:pt idx="1622">
                  <c:v>2</c:v>
                </c:pt>
                <c:pt idx="1623">
                  <c:v>2</c:v>
                </c:pt>
                <c:pt idx="1624">
                  <c:v>2</c:v>
                </c:pt>
                <c:pt idx="1625">
                  <c:v>2</c:v>
                </c:pt>
                <c:pt idx="1626">
                  <c:v>2</c:v>
                </c:pt>
                <c:pt idx="1627">
                  <c:v>2</c:v>
                </c:pt>
                <c:pt idx="1628">
                  <c:v>2</c:v>
                </c:pt>
                <c:pt idx="1629">
                  <c:v>2</c:v>
                </c:pt>
                <c:pt idx="1630">
                  <c:v>2</c:v>
                </c:pt>
                <c:pt idx="1631">
                  <c:v>2</c:v>
                </c:pt>
                <c:pt idx="1632">
                  <c:v>2</c:v>
                </c:pt>
                <c:pt idx="1633">
                  <c:v>2</c:v>
                </c:pt>
                <c:pt idx="1634">
                  <c:v>2</c:v>
                </c:pt>
                <c:pt idx="1635">
                  <c:v>2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1</c:v>
                </c:pt>
                <c:pt idx="2619">
                  <c:v>1</c:v>
                </c:pt>
                <c:pt idx="2620">
                  <c:v>1</c:v>
                </c:pt>
                <c:pt idx="2621">
                  <c:v>1</c:v>
                </c:pt>
                <c:pt idx="2622">
                  <c:v>1</c:v>
                </c:pt>
                <c:pt idx="2623">
                  <c:v>1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1</c:v>
                </c:pt>
                <c:pt idx="2639">
                  <c:v>1</c:v>
                </c:pt>
                <c:pt idx="2640">
                  <c:v>1</c:v>
                </c:pt>
                <c:pt idx="2641">
                  <c:v>1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1</c:v>
                </c:pt>
                <c:pt idx="2652">
                  <c:v>1</c:v>
                </c:pt>
                <c:pt idx="2653">
                  <c:v>1</c:v>
                </c:pt>
                <c:pt idx="2654">
                  <c:v>1</c:v>
                </c:pt>
                <c:pt idx="2655">
                  <c:v>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1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1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1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1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1</c:v>
                </c:pt>
                <c:pt idx="2700">
                  <c:v>1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1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1</c:v>
                </c:pt>
                <c:pt idx="2718">
                  <c:v>1</c:v>
                </c:pt>
                <c:pt idx="2719">
                  <c:v>1</c:v>
                </c:pt>
                <c:pt idx="2720">
                  <c:v>1</c:v>
                </c:pt>
                <c:pt idx="2721">
                  <c:v>1</c:v>
                </c:pt>
                <c:pt idx="2722">
                  <c:v>1</c:v>
                </c:pt>
                <c:pt idx="2723">
                  <c:v>1</c:v>
                </c:pt>
                <c:pt idx="2724">
                  <c:v>1</c:v>
                </c:pt>
                <c:pt idx="2725">
                  <c:v>1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1</c:v>
                </c:pt>
                <c:pt idx="2740">
                  <c:v>1</c:v>
                </c:pt>
                <c:pt idx="2741">
                  <c:v>1</c:v>
                </c:pt>
                <c:pt idx="2742">
                  <c:v>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1</c:v>
                </c:pt>
                <c:pt idx="2747">
                  <c:v>1</c:v>
                </c:pt>
                <c:pt idx="2748">
                  <c:v>1</c:v>
                </c:pt>
                <c:pt idx="2749">
                  <c:v>1</c:v>
                </c:pt>
                <c:pt idx="2750">
                  <c:v>1</c:v>
                </c:pt>
                <c:pt idx="2751">
                  <c:v>1</c:v>
                </c:pt>
                <c:pt idx="2752">
                  <c:v>1</c:v>
                </c:pt>
                <c:pt idx="2753">
                  <c:v>1</c:v>
                </c:pt>
                <c:pt idx="2754">
                  <c:v>1</c:v>
                </c:pt>
                <c:pt idx="2755">
                  <c:v>1</c:v>
                </c:pt>
                <c:pt idx="2756">
                  <c:v>1</c:v>
                </c:pt>
                <c:pt idx="2757">
                  <c:v>1</c:v>
                </c:pt>
                <c:pt idx="2758">
                  <c:v>1</c:v>
                </c:pt>
                <c:pt idx="2759">
                  <c:v>1</c:v>
                </c:pt>
                <c:pt idx="2760">
                  <c:v>1</c:v>
                </c:pt>
                <c:pt idx="2761">
                  <c:v>1</c:v>
                </c:pt>
                <c:pt idx="2762">
                  <c:v>1</c:v>
                </c:pt>
                <c:pt idx="2763">
                  <c:v>1</c:v>
                </c:pt>
                <c:pt idx="2764">
                  <c:v>1</c:v>
                </c:pt>
                <c:pt idx="2765">
                  <c:v>1</c:v>
                </c:pt>
                <c:pt idx="2766">
                  <c:v>1</c:v>
                </c:pt>
                <c:pt idx="2767">
                  <c:v>1</c:v>
                </c:pt>
                <c:pt idx="2768">
                  <c:v>1</c:v>
                </c:pt>
                <c:pt idx="2769">
                  <c:v>1</c:v>
                </c:pt>
                <c:pt idx="2770">
                  <c:v>1</c:v>
                </c:pt>
                <c:pt idx="2771">
                  <c:v>1</c:v>
                </c:pt>
                <c:pt idx="2772">
                  <c:v>1</c:v>
                </c:pt>
                <c:pt idx="2773">
                  <c:v>1</c:v>
                </c:pt>
                <c:pt idx="2774">
                  <c:v>1</c:v>
                </c:pt>
                <c:pt idx="2775">
                  <c:v>1</c:v>
                </c:pt>
                <c:pt idx="2776">
                  <c:v>1</c:v>
                </c:pt>
                <c:pt idx="2777">
                  <c:v>1</c:v>
                </c:pt>
                <c:pt idx="2778">
                  <c:v>1</c:v>
                </c:pt>
                <c:pt idx="2779">
                  <c:v>1</c:v>
                </c:pt>
                <c:pt idx="2780">
                  <c:v>1</c:v>
                </c:pt>
                <c:pt idx="2781">
                  <c:v>1</c:v>
                </c:pt>
                <c:pt idx="2782">
                  <c:v>1</c:v>
                </c:pt>
                <c:pt idx="2783">
                  <c:v>1</c:v>
                </c:pt>
                <c:pt idx="2784">
                  <c:v>1</c:v>
                </c:pt>
                <c:pt idx="2785">
                  <c:v>1</c:v>
                </c:pt>
                <c:pt idx="2786">
                  <c:v>1</c:v>
                </c:pt>
                <c:pt idx="2787">
                  <c:v>1</c:v>
                </c:pt>
                <c:pt idx="2788">
                  <c:v>1</c:v>
                </c:pt>
                <c:pt idx="2789">
                  <c:v>1</c:v>
                </c:pt>
                <c:pt idx="2790">
                  <c:v>1</c:v>
                </c:pt>
                <c:pt idx="2791">
                  <c:v>1</c:v>
                </c:pt>
                <c:pt idx="2792">
                  <c:v>1</c:v>
                </c:pt>
                <c:pt idx="2793">
                  <c:v>1</c:v>
                </c:pt>
                <c:pt idx="2794">
                  <c:v>1</c:v>
                </c:pt>
                <c:pt idx="2795">
                  <c:v>1</c:v>
                </c:pt>
                <c:pt idx="2796">
                  <c:v>1</c:v>
                </c:pt>
                <c:pt idx="2797">
                  <c:v>1</c:v>
                </c:pt>
                <c:pt idx="2798">
                  <c:v>1</c:v>
                </c:pt>
                <c:pt idx="2799">
                  <c:v>1</c:v>
                </c:pt>
                <c:pt idx="2800">
                  <c:v>1</c:v>
                </c:pt>
                <c:pt idx="2801">
                  <c:v>1</c:v>
                </c:pt>
                <c:pt idx="2802">
                  <c:v>1</c:v>
                </c:pt>
                <c:pt idx="2803">
                  <c:v>1</c:v>
                </c:pt>
                <c:pt idx="2804">
                  <c:v>1</c:v>
                </c:pt>
                <c:pt idx="2805">
                  <c:v>1</c:v>
                </c:pt>
                <c:pt idx="2806">
                  <c:v>1</c:v>
                </c:pt>
                <c:pt idx="2807">
                  <c:v>1</c:v>
                </c:pt>
                <c:pt idx="2808">
                  <c:v>1</c:v>
                </c:pt>
                <c:pt idx="2809">
                  <c:v>1</c:v>
                </c:pt>
                <c:pt idx="2810">
                  <c:v>1</c:v>
                </c:pt>
                <c:pt idx="2811">
                  <c:v>1</c:v>
                </c:pt>
                <c:pt idx="2812">
                  <c:v>1</c:v>
                </c:pt>
                <c:pt idx="2813">
                  <c:v>1</c:v>
                </c:pt>
                <c:pt idx="2814">
                  <c:v>1</c:v>
                </c:pt>
                <c:pt idx="2815">
                  <c:v>1</c:v>
                </c:pt>
                <c:pt idx="2816">
                  <c:v>1</c:v>
                </c:pt>
                <c:pt idx="2817">
                  <c:v>1</c:v>
                </c:pt>
                <c:pt idx="2818">
                  <c:v>1</c:v>
                </c:pt>
                <c:pt idx="2819">
                  <c:v>1</c:v>
                </c:pt>
                <c:pt idx="2820">
                  <c:v>1</c:v>
                </c:pt>
                <c:pt idx="2821">
                  <c:v>1</c:v>
                </c:pt>
                <c:pt idx="2822">
                  <c:v>1</c:v>
                </c:pt>
                <c:pt idx="2823">
                  <c:v>1</c:v>
                </c:pt>
                <c:pt idx="2824">
                  <c:v>1</c:v>
                </c:pt>
                <c:pt idx="2825">
                  <c:v>1</c:v>
                </c:pt>
                <c:pt idx="2826">
                  <c:v>1</c:v>
                </c:pt>
                <c:pt idx="2827">
                  <c:v>1</c:v>
                </c:pt>
                <c:pt idx="2828">
                  <c:v>1</c:v>
                </c:pt>
                <c:pt idx="2829">
                  <c:v>1</c:v>
                </c:pt>
                <c:pt idx="2830">
                  <c:v>1</c:v>
                </c:pt>
                <c:pt idx="2831">
                  <c:v>1</c:v>
                </c:pt>
                <c:pt idx="2832">
                  <c:v>1</c:v>
                </c:pt>
                <c:pt idx="2833">
                  <c:v>1</c:v>
                </c:pt>
                <c:pt idx="2834">
                  <c:v>1</c:v>
                </c:pt>
                <c:pt idx="2835">
                  <c:v>1</c:v>
                </c:pt>
                <c:pt idx="2836">
                  <c:v>1</c:v>
                </c:pt>
                <c:pt idx="2837">
                  <c:v>1</c:v>
                </c:pt>
                <c:pt idx="2838">
                  <c:v>1</c:v>
                </c:pt>
                <c:pt idx="2839">
                  <c:v>1</c:v>
                </c:pt>
                <c:pt idx="2840">
                  <c:v>1</c:v>
                </c:pt>
                <c:pt idx="2841">
                  <c:v>1</c:v>
                </c:pt>
                <c:pt idx="2842">
                  <c:v>1</c:v>
                </c:pt>
                <c:pt idx="2843">
                  <c:v>1</c:v>
                </c:pt>
                <c:pt idx="2844">
                  <c:v>1</c:v>
                </c:pt>
                <c:pt idx="2845">
                  <c:v>1</c:v>
                </c:pt>
                <c:pt idx="2846">
                  <c:v>1</c:v>
                </c:pt>
                <c:pt idx="2847">
                  <c:v>1</c:v>
                </c:pt>
                <c:pt idx="2848">
                  <c:v>1</c:v>
                </c:pt>
                <c:pt idx="2849">
                  <c:v>1</c:v>
                </c:pt>
                <c:pt idx="2850">
                  <c:v>1</c:v>
                </c:pt>
                <c:pt idx="2851">
                  <c:v>1</c:v>
                </c:pt>
                <c:pt idx="2852">
                  <c:v>1</c:v>
                </c:pt>
                <c:pt idx="2853">
                  <c:v>1</c:v>
                </c:pt>
                <c:pt idx="2854">
                  <c:v>1</c:v>
                </c:pt>
                <c:pt idx="2855">
                  <c:v>1</c:v>
                </c:pt>
                <c:pt idx="2856">
                  <c:v>1</c:v>
                </c:pt>
                <c:pt idx="2857">
                  <c:v>1</c:v>
                </c:pt>
                <c:pt idx="2858">
                  <c:v>1</c:v>
                </c:pt>
                <c:pt idx="2859">
                  <c:v>1</c:v>
                </c:pt>
                <c:pt idx="2860">
                  <c:v>1</c:v>
                </c:pt>
                <c:pt idx="2861">
                  <c:v>1</c:v>
                </c:pt>
                <c:pt idx="2862">
                  <c:v>1</c:v>
                </c:pt>
                <c:pt idx="2863">
                  <c:v>1</c:v>
                </c:pt>
                <c:pt idx="2864">
                  <c:v>1</c:v>
                </c:pt>
                <c:pt idx="2865">
                  <c:v>1</c:v>
                </c:pt>
                <c:pt idx="2866">
                  <c:v>1</c:v>
                </c:pt>
                <c:pt idx="2867">
                  <c:v>1</c:v>
                </c:pt>
                <c:pt idx="2868">
                  <c:v>1</c:v>
                </c:pt>
                <c:pt idx="2869">
                  <c:v>1</c:v>
                </c:pt>
                <c:pt idx="2870">
                  <c:v>1</c:v>
                </c:pt>
                <c:pt idx="2871">
                  <c:v>1</c:v>
                </c:pt>
                <c:pt idx="2872">
                  <c:v>1</c:v>
                </c:pt>
                <c:pt idx="2873">
                  <c:v>1</c:v>
                </c:pt>
                <c:pt idx="2874">
                  <c:v>1</c:v>
                </c:pt>
                <c:pt idx="2875">
                  <c:v>1</c:v>
                </c:pt>
                <c:pt idx="2876">
                  <c:v>1</c:v>
                </c:pt>
                <c:pt idx="2877">
                  <c:v>1</c:v>
                </c:pt>
                <c:pt idx="2878">
                  <c:v>1</c:v>
                </c:pt>
                <c:pt idx="2879">
                  <c:v>1</c:v>
                </c:pt>
                <c:pt idx="2880">
                  <c:v>1</c:v>
                </c:pt>
                <c:pt idx="2881">
                  <c:v>1</c:v>
                </c:pt>
                <c:pt idx="2882">
                  <c:v>1</c:v>
                </c:pt>
                <c:pt idx="2883">
                  <c:v>1</c:v>
                </c:pt>
                <c:pt idx="2884">
                  <c:v>1</c:v>
                </c:pt>
                <c:pt idx="2885">
                  <c:v>1</c:v>
                </c:pt>
                <c:pt idx="2886">
                  <c:v>1</c:v>
                </c:pt>
                <c:pt idx="2887">
                  <c:v>1</c:v>
                </c:pt>
                <c:pt idx="2888">
                  <c:v>1</c:v>
                </c:pt>
                <c:pt idx="2889">
                  <c:v>1</c:v>
                </c:pt>
                <c:pt idx="2890">
                  <c:v>1</c:v>
                </c:pt>
                <c:pt idx="2891">
                  <c:v>1</c:v>
                </c:pt>
                <c:pt idx="2892">
                  <c:v>1</c:v>
                </c:pt>
                <c:pt idx="2893">
                  <c:v>1</c:v>
                </c:pt>
                <c:pt idx="2894">
                  <c:v>1</c:v>
                </c:pt>
                <c:pt idx="2895">
                  <c:v>1</c:v>
                </c:pt>
                <c:pt idx="2896">
                  <c:v>1</c:v>
                </c:pt>
                <c:pt idx="2897">
                  <c:v>1</c:v>
                </c:pt>
                <c:pt idx="2898">
                  <c:v>1</c:v>
                </c:pt>
                <c:pt idx="2899">
                  <c:v>1</c:v>
                </c:pt>
                <c:pt idx="2900">
                  <c:v>1</c:v>
                </c:pt>
                <c:pt idx="2901">
                  <c:v>1</c:v>
                </c:pt>
                <c:pt idx="2902">
                  <c:v>1</c:v>
                </c:pt>
                <c:pt idx="2903">
                  <c:v>1</c:v>
                </c:pt>
                <c:pt idx="2904">
                  <c:v>1</c:v>
                </c:pt>
                <c:pt idx="2905">
                  <c:v>1</c:v>
                </c:pt>
                <c:pt idx="2906">
                  <c:v>1</c:v>
                </c:pt>
                <c:pt idx="2907">
                  <c:v>1</c:v>
                </c:pt>
                <c:pt idx="2908">
                  <c:v>1</c:v>
                </c:pt>
                <c:pt idx="2909">
                  <c:v>1</c:v>
                </c:pt>
                <c:pt idx="2910">
                  <c:v>1</c:v>
                </c:pt>
                <c:pt idx="2911">
                  <c:v>1</c:v>
                </c:pt>
                <c:pt idx="2912">
                  <c:v>1</c:v>
                </c:pt>
                <c:pt idx="2913">
                  <c:v>1</c:v>
                </c:pt>
                <c:pt idx="2914">
                  <c:v>1</c:v>
                </c:pt>
                <c:pt idx="2915">
                  <c:v>1</c:v>
                </c:pt>
                <c:pt idx="2916">
                  <c:v>1</c:v>
                </c:pt>
                <c:pt idx="2917">
                  <c:v>1</c:v>
                </c:pt>
                <c:pt idx="2918">
                  <c:v>1</c:v>
                </c:pt>
                <c:pt idx="2919">
                  <c:v>1</c:v>
                </c:pt>
                <c:pt idx="2920">
                  <c:v>1</c:v>
                </c:pt>
                <c:pt idx="2921">
                  <c:v>1</c:v>
                </c:pt>
                <c:pt idx="2922">
                  <c:v>1</c:v>
                </c:pt>
                <c:pt idx="2923">
                  <c:v>1</c:v>
                </c:pt>
                <c:pt idx="2924">
                  <c:v>1</c:v>
                </c:pt>
                <c:pt idx="2925">
                  <c:v>1</c:v>
                </c:pt>
                <c:pt idx="2926">
                  <c:v>1</c:v>
                </c:pt>
                <c:pt idx="2927">
                  <c:v>1</c:v>
                </c:pt>
                <c:pt idx="2928">
                  <c:v>1</c:v>
                </c:pt>
                <c:pt idx="2929">
                  <c:v>1</c:v>
                </c:pt>
                <c:pt idx="2930">
                  <c:v>1</c:v>
                </c:pt>
                <c:pt idx="2931">
                  <c:v>1</c:v>
                </c:pt>
                <c:pt idx="2932">
                  <c:v>1</c:v>
                </c:pt>
                <c:pt idx="2933">
                  <c:v>1</c:v>
                </c:pt>
                <c:pt idx="2934">
                  <c:v>1</c:v>
                </c:pt>
                <c:pt idx="2935">
                  <c:v>1</c:v>
                </c:pt>
                <c:pt idx="2936">
                  <c:v>1</c:v>
                </c:pt>
                <c:pt idx="2937">
                  <c:v>1</c:v>
                </c:pt>
                <c:pt idx="2938">
                  <c:v>1</c:v>
                </c:pt>
                <c:pt idx="2939">
                  <c:v>1</c:v>
                </c:pt>
                <c:pt idx="2940">
                  <c:v>1</c:v>
                </c:pt>
                <c:pt idx="2941">
                  <c:v>1</c:v>
                </c:pt>
                <c:pt idx="2942">
                  <c:v>1</c:v>
                </c:pt>
                <c:pt idx="2943">
                  <c:v>1</c:v>
                </c:pt>
                <c:pt idx="2944">
                  <c:v>1</c:v>
                </c:pt>
                <c:pt idx="2945">
                  <c:v>1</c:v>
                </c:pt>
                <c:pt idx="2946">
                  <c:v>1</c:v>
                </c:pt>
                <c:pt idx="2947">
                  <c:v>1</c:v>
                </c:pt>
                <c:pt idx="2948">
                  <c:v>1</c:v>
                </c:pt>
                <c:pt idx="2949">
                  <c:v>1</c:v>
                </c:pt>
                <c:pt idx="2950">
                  <c:v>1</c:v>
                </c:pt>
                <c:pt idx="2951">
                  <c:v>1</c:v>
                </c:pt>
                <c:pt idx="2952">
                  <c:v>1</c:v>
                </c:pt>
                <c:pt idx="2953">
                  <c:v>1</c:v>
                </c:pt>
                <c:pt idx="2954">
                  <c:v>1</c:v>
                </c:pt>
                <c:pt idx="2955">
                  <c:v>1</c:v>
                </c:pt>
                <c:pt idx="2956">
                  <c:v>1</c:v>
                </c:pt>
                <c:pt idx="2957">
                  <c:v>1</c:v>
                </c:pt>
                <c:pt idx="2958">
                  <c:v>1</c:v>
                </c:pt>
                <c:pt idx="2959">
                  <c:v>1</c:v>
                </c:pt>
                <c:pt idx="2960">
                  <c:v>1</c:v>
                </c:pt>
                <c:pt idx="2961">
                  <c:v>1</c:v>
                </c:pt>
                <c:pt idx="2962">
                  <c:v>1</c:v>
                </c:pt>
                <c:pt idx="2963">
                  <c:v>1</c:v>
                </c:pt>
                <c:pt idx="2964">
                  <c:v>1</c:v>
                </c:pt>
                <c:pt idx="2965">
                  <c:v>1</c:v>
                </c:pt>
                <c:pt idx="2966">
                  <c:v>1</c:v>
                </c:pt>
                <c:pt idx="2967">
                  <c:v>1</c:v>
                </c:pt>
                <c:pt idx="2968">
                  <c:v>1</c:v>
                </c:pt>
                <c:pt idx="2969">
                  <c:v>1</c:v>
                </c:pt>
                <c:pt idx="2970">
                  <c:v>1</c:v>
                </c:pt>
                <c:pt idx="2971">
                  <c:v>1</c:v>
                </c:pt>
                <c:pt idx="2972">
                  <c:v>1</c:v>
                </c:pt>
                <c:pt idx="2973">
                  <c:v>1</c:v>
                </c:pt>
                <c:pt idx="2974">
                  <c:v>1</c:v>
                </c:pt>
                <c:pt idx="2975">
                  <c:v>1</c:v>
                </c:pt>
                <c:pt idx="2976">
                  <c:v>1</c:v>
                </c:pt>
                <c:pt idx="2977">
                  <c:v>1</c:v>
                </c:pt>
                <c:pt idx="2978">
                  <c:v>1</c:v>
                </c:pt>
                <c:pt idx="2979">
                  <c:v>1</c:v>
                </c:pt>
                <c:pt idx="2980">
                  <c:v>1</c:v>
                </c:pt>
                <c:pt idx="2981">
                  <c:v>1</c:v>
                </c:pt>
                <c:pt idx="2982">
                  <c:v>1</c:v>
                </c:pt>
                <c:pt idx="2983">
                  <c:v>1</c:v>
                </c:pt>
                <c:pt idx="2984">
                  <c:v>1</c:v>
                </c:pt>
                <c:pt idx="2985">
                  <c:v>1</c:v>
                </c:pt>
                <c:pt idx="2986">
                  <c:v>1</c:v>
                </c:pt>
                <c:pt idx="2987">
                  <c:v>1</c:v>
                </c:pt>
                <c:pt idx="2988">
                  <c:v>1</c:v>
                </c:pt>
                <c:pt idx="2989">
                  <c:v>1</c:v>
                </c:pt>
                <c:pt idx="2990">
                  <c:v>1</c:v>
                </c:pt>
                <c:pt idx="2991">
                  <c:v>1</c:v>
                </c:pt>
                <c:pt idx="2992">
                  <c:v>1</c:v>
                </c:pt>
                <c:pt idx="2993">
                  <c:v>1</c:v>
                </c:pt>
                <c:pt idx="2994">
                  <c:v>1</c:v>
                </c:pt>
                <c:pt idx="2995">
                  <c:v>1</c:v>
                </c:pt>
                <c:pt idx="2996">
                  <c:v>1</c:v>
                </c:pt>
                <c:pt idx="2997">
                  <c:v>1</c:v>
                </c:pt>
                <c:pt idx="2998">
                  <c:v>1</c:v>
                </c:pt>
                <c:pt idx="2999">
                  <c:v>1</c:v>
                </c:pt>
                <c:pt idx="3000">
                  <c:v>1</c:v>
                </c:pt>
                <c:pt idx="3001">
                  <c:v>1</c:v>
                </c:pt>
                <c:pt idx="3002">
                  <c:v>1</c:v>
                </c:pt>
                <c:pt idx="3003">
                  <c:v>1</c:v>
                </c:pt>
                <c:pt idx="3004">
                  <c:v>1</c:v>
                </c:pt>
                <c:pt idx="3005">
                  <c:v>1</c:v>
                </c:pt>
                <c:pt idx="3006">
                  <c:v>1</c:v>
                </c:pt>
                <c:pt idx="3007">
                  <c:v>1</c:v>
                </c:pt>
                <c:pt idx="3008">
                  <c:v>1</c:v>
                </c:pt>
                <c:pt idx="3009">
                  <c:v>1</c:v>
                </c:pt>
                <c:pt idx="3010">
                  <c:v>1</c:v>
                </c:pt>
                <c:pt idx="3011">
                  <c:v>1</c:v>
                </c:pt>
                <c:pt idx="3012">
                  <c:v>1</c:v>
                </c:pt>
                <c:pt idx="3013">
                  <c:v>1</c:v>
                </c:pt>
                <c:pt idx="3014">
                  <c:v>1</c:v>
                </c:pt>
                <c:pt idx="3015">
                  <c:v>1</c:v>
                </c:pt>
                <c:pt idx="3016">
                  <c:v>1</c:v>
                </c:pt>
                <c:pt idx="3017">
                  <c:v>1</c:v>
                </c:pt>
                <c:pt idx="3018">
                  <c:v>1</c:v>
                </c:pt>
                <c:pt idx="3019">
                  <c:v>1</c:v>
                </c:pt>
                <c:pt idx="3020">
                  <c:v>1</c:v>
                </c:pt>
                <c:pt idx="3021">
                  <c:v>1</c:v>
                </c:pt>
                <c:pt idx="3022">
                  <c:v>1</c:v>
                </c:pt>
                <c:pt idx="3023">
                  <c:v>1</c:v>
                </c:pt>
                <c:pt idx="3024">
                  <c:v>1</c:v>
                </c:pt>
                <c:pt idx="3025">
                  <c:v>1</c:v>
                </c:pt>
                <c:pt idx="3026">
                  <c:v>1</c:v>
                </c:pt>
                <c:pt idx="3027">
                  <c:v>1</c:v>
                </c:pt>
                <c:pt idx="3028">
                  <c:v>1</c:v>
                </c:pt>
                <c:pt idx="3029">
                  <c:v>1</c:v>
                </c:pt>
                <c:pt idx="3030">
                  <c:v>1</c:v>
                </c:pt>
                <c:pt idx="3031">
                  <c:v>1</c:v>
                </c:pt>
                <c:pt idx="3032">
                  <c:v>1</c:v>
                </c:pt>
                <c:pt idx="3033">
                  <c:v>1</c:v>
                </c:pt>
                <c:pt idx="3034">
                  <c:v>1</c:v>
                </c:pt>
                <c:pt idx="3035">
                  <c:v>1</c:v>
                </c:pt>
                <c:pt idx="3036">
                  <c:v>1</c:v>
                </c:pt>
                <c:pt idx="3037">
                  <c:v>1</c:v>
                </c:pt>
                <c:pt idx="3038">
                  <c:v>1</c:v>
                </c:pt>
                <c:pt idx="3039">
                  <c:v>1</c:v>
                </c:pt>
                <c:pt idx="3040">
                  <c:v>1</c:v>
                </c:pt>
                <c:pt idx="3041">
                  <c:v>1</c:v>
                </c:pt>
                <c:pt idx="3042">
                  <c:v>1</c:v>
                </c:pt>
                <c:pt idx="3043">
                  <c:v>1</c:v>
                </c:pt>
                <c:pt idx="3044">
                  <c:v>1</c:v>
                </c:pt>
                <c:pt idx="3045">
                  <c:v>1</c:v>
                </c:pt>
                <c:pt idx="3046">
                  <c:v>1</c:v>
                </c:pt>
                <c:pt idx="3047">
                  <c:v>1</c:v>
                </c:pt>
                <c:pt idx="3048">
                  <c:v>1</c:v>
                </c:pt>
                <c:pt idx="3049">
                  <c:v>1</c:v>
                </c:pt>
                <c:pt idx="3050">
                  <c:v>1</c:v>
                </c:pt>
                <c:pt idx="3051">
                  <c:v>1</c:v>
                </c:pt>
                <c:pt idx="3052">
                  <c:v>1</c:v>
                </c:pt>
                <c:pt idx="3053">
                  <c:v>1</c:v>
                </c:pt>
                <c:pt idx="3054">
                  <c:v>1</c:v>
                </c:pt>
                <c:pt idx="3055">
                  <c:v>1</c:v>
                </c:pt>
                <c:pt idx="3056">
                  <c:v>1</c:v>
                </c:pt>
                <c:pt idx="3057">
                  <c:v>1</c:v>
                </c:pt>
                <c:pt idx="3058">
                  <c:v>1</c:v>
                </c:pt>
                <c:pt idx="3059">
                  <c:v>1</c:v>
                </c:pt>
                <c:pt idx="3060">
                  <c:v>1</c:v>
                </c:pt>
                <c:pt idx="3061">
                  <c:v>1</c:v>
                </c:pt>
                <c:pt idx="3062">
                  <c:v>1</c:v>
                </c:pt>
                <c:pt idx="3063">
                  <c:v>1</c:v>
                </c:pt>
                <c:pt idx="3064">
                  <c:v>1</c:v>
                </c:pt>
                <c:pt idx="3065">
                  <c:v>1</c:v>
                </c:pt>
                <c:pt idx="3066">
                  <c:v>1</c:v>
                </c:pt>
                <c:pt idx="3067">
                  <c:v>1</c:v>
                </c:pt>
                <c:pt idx="3068">
                  <c:v>1</c:v>
                </c:pt>
                <c:pt idx="3069">
                  <c:v>1</c:v>
                </c:pt>
                <c:pt idx="3070">
                  <c:v>1</c:v>
                </c:pt>
                <c:pt idx="3071">
                  <c:v>1</c:v>
                </c:pt>
                <c:pt idx="3072">
                  <c:v>1</c:v>
                </c:pt>
                <c:pt idx="3073">
                  <c:v>1</c:v>
                </c:pt>
                <c:pt idx="3074">
                  <c:v>1</c:v>
                </c:pt>
                <c:pt idx="3075">
                  <c:v>1</c:v>
                </c:pt>
                <c:pt idx="3076">
                  <c:v>1</c:v>
                </c:pt>
                <c:pt idx="3077">
                  <c:v>1</c:v>
                </c:pt>
                <c:pt idx="3078">
                  <c:v>1</c:v>
                </c:pt>
                <c:pt idx="3079">
                  <c:v>1</c:v>
                </c:pt>
                <c:pt idx="3080">
                  <c:v>1</c:v>
                </c:pt>
                <c:pt idx="3081">
                  <c:v>1</c:v>
                </c:pt>
                <c:pt idx="3082">
                  <c:v>1</c:v>
                </c:pt>
                <c:pt idx="3083">
                  <c:v>1</c:v>
                </c:pt>
                <c:pt idx="3084">
                  <c:v>1</c:v>
                </c:pt>
                <c:pt idx="3085">
                  <c:v>1</c:v>
                </c:pt>
                <c:pt idx="3086">
                  <c:v>1</c:v>
                </c:pt>
                <c:pt idx="3087">
                  <c:v>1</c:v>
                </c:pt>
                <c:pt idx="3088">
                  <c:v>1</c:v>
                </c:pt>
                <c:pt idx="3089">
                  <c:v>1</c:v>
                </c:pt>
                <c:pt idx="3090">
                  <c:v>1</c:v>
                </c:pt>
                <c:pt idx="3091">
                  <c:v>1</c:v>
                </c:pt>
                <c:pt idx="3092">
                  <c:v>1</c:v>
                </c:pt>
                <c:pt idx="3093">
                  <c:v>1</c:v>
                </c:pt>
                <c:pt idx="3094">
                  <c:v>1</c:v>
                </c:pt>
                <c:pt idx="3095">
                  <c:v>1</c:v>
                </c:pt>
                <c:pt idx="3096">
                  <c:v>1</c:v>
                </c:pt>
                <c:pt idx="3097">
                  <c:v>1</c:v>
                </c:pt>
                <c:pt idx="3098">
                  <c:v>1</c:v>
                </c:pt>
                <c:pt idx="3099">
                  <c:v>1</c:v>
                </c:pt>
                <c:pt idx="3100">
                  <c:v>1</c:v>
                </c:pt>
                <c:pt idx="3101">
                  <c:v>1</c:v>
                </c:pt>
                <c:pt idx="3102">
                  <c:v>1</c:v>
                </c:pt>
                <c:pt idx="3103">
                  <c:v>1</c:v>
                </c:pt>
                <c:pt idx="3104">
                  <c:v>1</c:v>
                </c:pt>
                <c:pt idx="3105">
                  <c:v>1</c:v>
                </c:pt>
                <c:pt idx="3106">
                  <c:v>1</c:v>
                </c:pt>
                <c:pt idx="3107">
                  <c:v>1</c:v>
                </c:pt>
                <c:pt idx="3108">
                  <c:v>1</c:v>
                </c:pt>
                <c:pt idx="3109">
                  <c:v>1</c:v>
                </c:pt>
                <c:pt idx="3110">
                  <c:v>1</c:v>
                </c:pt>
                <c:pt idx="3111">
                  <c:v>1</c:v>
                </c:pt>
                <c:pt idx="3112">
                  <c:v>1</c:v>
                </c:pt>
                <c:pt idx="3113">
                  <c:v>1</c:v>
                </c:pt>
                <c:pt idx="3114">
                  <c:v>1</c:v>
                </c:pt>
                <c:pt idx="3115">
                  <c:v>1</c:v>
                </c:pt>
                <c:pt idx="3116">
                  <c:v>1</c:v>
                </c:pt>
                <c:pt idx="3117">
                  <c:v>1</c:v>
                </c:pt>
                <c:pt idx="3118">
                  <c:v>1</c:v>
                </c:pt>
                <c:pt idx="3119">
                  <c:v>1</c:v>
                </c:pt>
                <c:pt idx="3120">
                  <c:v>1</c:v>
                </c:pt>
                <c:pt idx="3121">
                  <c:v>1</c:v>
                </c:pt>
                <c:pt idx="3122">
                  <c:v>1</c:v>
                </c:pt>
                <c:pt idx="3123">
                  <c:v>1</c:v>
                </c:pt>
                <c:pt idx="3124">
                  <c:v>1</c:v>
                </c:pt>
                <c:pt idx="3125">
                  <c:v>1</c:v>
                </c:pt>
                <c:pt idx="3126">
                  <c:v>1</c:v>
                </c:pt>
                <c:pt idx="3127">
                  <c:v>1</c:v>
                </c:pt>
                <c:pt idx="3128">
                  <c:v>1</c:v>
                </c:pt>
                <c:pt idx="3129">
                  <c:v>1</c:v>
                </c:pt>
                <c:pt idx="3130">
                  <c:v>1</c:v>
                </c:pt>
                <c:pt idx="3131">
                  <c:v>1</c:v>
                </c:pt>
                <c:pt idx="3132">
                  <c:v>1</c:v>
                </c:pt>
                <c:pt idx="3133">
                  <c:v>1</c:v>
                </c:pt>
                <c:pt idx="3134">
                  <c:v>1</c:v>
                </c:pt>
                <c:pt idx="3135">
                  <c:v>1</c:v>
                </c:pt>
                <c:pt idx="3136">
                  <c:v>1</c:v>
                </c:pt>
                <c:pt idx="3137">
                  <c:v>1</c:v>
                </c:pt>
                <c:pt idx="3138">
                  <c:v>1</c:v>
                </c:pt>
                <c:pt idx="3139">
                  <c:v>1</c:v>
                </c:pt>
                <c:pt idx="3140">
                  <c:v>1</c:v>
                </c:pt>
                <c:pt idx="3141">
                  <c:v>1</c:v>
                </c:pt>
                <c:pt idx="3142">
                  <c:v>1</c:v>
                </c:pt>
                <c:pt idx="3143">
                  <c:v>1</c:v>
                </c:pt>
                <c:pt idx="3144">
                  <c:v>1</c:v>
                </c:pt>
                <c:pt idx="3145">
                  <c:v>1</c:v>
                </c:pt>
                <c:pt idx="3146">
                  <c:v>1</c:v>
                </c:pt>
                <c:pt idx="3147">
                  <c:v>1</c:v>
                </c:pt>
                <c:pt idx="3148">
                  <c:v>1</c:v>
                </c:pt>
                <c:pt idx="3149">
                  <c:v>1</c:v>
                </c:pt>
                <c:pt idx="3150">
                  <c:v>1</c:v>
                </c:pt>
                <c:pt idx="3151">
                  <c:v>1</c:v>
                </c:pt>
                <c:pt idx="3152">
                  <c:v>1</c:v>
                </c:pt>
                <c:pt idx="3153">
                  <c:v>1</c:v>
                </c:pt>
                <c:pt idx="3154">
                  <c:v>1</c:v>
                </c:pt>
                <c:pt idx="3155">
                  <c:v>1</c:v>
                </c:pt>
                <c:pt idx="3156">
                  <c:v>1</c:v>
                </c:pt>
                <c:pt idx="3157">
                  <c:v>1</c:v>
                </c:pt>
                <c:pt idx="3158">
                  <c:v>1</c:v>
                </c:pt>
                <c:pt idx="3159">
                  <c:v>1</c:v>
                </c:pt>
                <c:pt idx="3160">
                  <c:v>1</c:v>
                </c:pt>
                <c:pt idx="3161">
                  <c:v>1</c:v>
                </c:pt>
                <c:pt idx="3162">
                  <c:v>1</c:v>
                </c:pt>
                <c:pt idx="3163">
                  <c:v>1</c:v>
                </c:pt>
                <c:pt idx="3164">
                  <c:v>1</c:v>
                </c:pt>
                <c:pt idx="3165">
                  <c:v>1</c:v>
                </c:pt>
                <c:pt idx="3166">
                  <c:v>1</c:v>
                </c:pt>
                <c:pt idx="3167">
                  <c:v>1</c:v>
                </c:pt>
                <c:pt idx="3168">
                  <c:v>1</c:v>
                </c:pt>
                <c:pt idx="3169">
                  <c:v>1</c:v>
                </c:pt>
                <c:pt idx="3170">
                  <c:v>1</c:v>
                </c:pt>
                <c:pt idx="3171">
                  <c:v>1</c:v>
                </c:pt>
                <c:pt idx="3172">
                  <c:v>1</c:v>
                </c:pt>
                <c:pt idx="3173">
                  <c:v>1</c:v>
                </c:pt>
                <c:pt idx="3174">
                  <c:v>1</c:v>
                </c:pt>
                <c:pt idx="3175">
                  <c:v>1</c:v>
                </c:pt>
                <c:pt idx="3176">
                  <c:v>1</c:v>
                </c:pt>
                <c:pt idx="3177">
                  <c:v>1</c:v>
                </c:pt>
                <c:pt idx="3178">
                  <c:v>1</c:v>
                </c:pt>
                <c:pt idx="3179">
                  <c:v>1</c:v>
                </c:pt>
                <c:pt idx="3180">
                  <c:v>1</c:v>
                </c:pt>
                <c:pt idx="3181">
                  <c:v>1</c:v>
                </c:pt>
                <c:pt idx="3182">
                  <c:v>1</c:v>
                </c:pt>
                <c:pt idx="3183">
                  <c:v>1</c:v>
                </c:pt>
                <c:pt idx="3184">
                  <c:v>1</c:v>
                </c:pt>
                <c:pt idx="3185">
                  <c:v>1</c:v>
                </c:pt>
                <c:pt idx="3186">
                  <c:v>1</c:v>
                </c:pt>
                <c:pt idx="3187">
                  <c:v>1</c:v>
                </c:pt>
                <c:pt idx="3188">
                  <c:v>1</c:v>
                </c:pt>
                <c:pt idx="3189">
                  <c:v>1</c:v>
                </c:pt>
                <c:pt idx="3190">
                  <c:v>1</c:v>
                </c:pt>
                <c:pt idx="3191">
                  <c:v>1</c:v>
                </c:pt>
                <c:pt idx="3192">
                  <c:v>1</c:v>
                </c:pt>
                <c:pt idx="3193">
                  <c:v>1</c:v>
                </c:pt>
                <c:pt idx="3194">
                  <c:v>1</c:v>
                </c:pt>
                <c:pt idx="3195">
                  <c:v>1</c:v>
                </c:pt>
                <c:pt idx="3196">
                  <c:v>1</c:v>
                </c:pt>
                <c:pt idx="3197">
                  <c:v>1</c:v>
                </c:pt>
                <c:pt idx="3198">
                  <c:v>1</c:v>
                </c:pt>
                <c:pt idx="3199">
                  <c:v>1</c:v>
                </c:pt>
                <c:pt idx="3200">
                  <c:v>1</c:v>
                </c:pt>
                <c:pt idx="3201">
                  <c:v>1</c:v>
                </c:pt>
                <c:pt idx="3202">
                  <c:v>1</c:v>
                </c:pt>
                <c:pt idx="3203">
                  <c:v>1</c:v>
                </c:pt>
                <c:pt idx="3204">
                  <c:v>1</c:v>
                </c:pt>
                <c:pt idx="3205">
                  <c:v>1</c:v>
                </c:pt>
                <c:pt idx="3206">
                  <c:v>1</c:v>
                </c:pt>
                <c:pt idx="3207">
                  <c:v>1</c:v>
                </c:pt>
                <c:pt idx="3208">
                  <c:v>1</c:v>
                </c:pt>
                <c:pt idx="3209">
                  <c:v>1</c:v>
                </c:pt>
                <c:pt idx="3210">
                  <c:v>1</c:v>
                </c:pt>
                <c:pt idx="3211">
                  <c:v>1</c:v>
                </c:pt>
                <c:pt idx="3212">
                  <c:v>1</c:v>
                </c:pt>
                <c:pt idx="3213">
                  <c:v>1</c:v>
                </c:pt>
                <c:pt idx="3214">
                  <c:v>1</c:v>
                </c:pt>
                <c:pt idx="3215">
                  <c:v>1</c:v>
                </c:pt>
                <c:pt idx="3216">
                  <c:v>1</c:v>
                </c:pt>
                <c:pt idx="3217">
                  <c:v>1</c:v>
                </c:pt>
                <c:pt idx="3218">
                  <c:v>1</c:v>
                </c:pt>
                <c:pt idx="3219">
                  <c:v>1</c:v>
                </c:pt>
                <c:pt idx="3220">
                  <c:v>1</c:v>
                </c:pt>
                <c:pt idx="3221">
                  <c:v>1</c:v>
                </c:pt>
                <c:pt idx="3222">
                  <c:v>1</c:v>
                </c:pt>
                <c:pt idx="3223">
                  <c:v>1</c:v>
                </c:pt>
                <c:pt idx="3224">
                  <c:v>1</c:v>
                </c:pt>
                <c:pt idx="3225">
                  <c:v>1</c:v>
                </c:pt>
                <c:pt idx="3226">
                  <c:v>1</c:v>
                </c:pt>
                <c:pt idx="3227">
                  <c:v>1</c:v>
                </c:pt>
                <c:pt idx="3228">
                  <c:v>1</c:v>
                </c:pt>
                <c:pt idx="3229">
                  <c:v>1</c:v>
                </c:pt>
                <c:pt idx="3230">
                  <c:v>1</c:v>
                </c:pt>
                <c:pt idx="3231">
                  <c:v>1</c:v>
                </c:pt>
                <c:pt idx="3232">
                  <c:v>1</c:v>
                </c:pt>
                <c:pt idx="3233">
                  <c:v>1</c:v>
                </c:pt>
                <c:pt idx="3234">
                  <c:v>1</c:v>
                </c:pt>
                <c:pt idx="3235">
                  <c:v>1</c:v>
                </c:pt>
                <c:pt idx="3236">
                  <c:v>1</c:v>
                </c:pt>
                <c:pt idx="3237">
                  <c:v>1</c:v>
                </c:pt>
                <c:pt idx="3238">
                  <c:v>1</c:v>
                </c:pt>
                <c:pt idx="3239">
                  <c:v>1</c:v>
                </c:pt>
                <c:pt idx="3240">
                  <c:v>1</c:v>
                </c:pt>
                <c:pt idx="3241">
                  <c:v>1</c:v>
                </c:pt>
                <c:pt idx="3242">
                  <c:v>1</c:v>
                </c:pt>
                <c:pt idx="3243">
                  <c:v>1</c:v>
                </c:pt>
                <c:pt idx="3244">
                  <c:v>1</c:v>
                </c:pt>
                <c:pt idx="3245">
                  <c:v>1</c:v>
                </c:pt>
                <c:pt idx="3246">
                  <c:v>1</c:v>
                </c:pt>
                <c:pt idx="3247">
                  <c:v>1</c:v>
                </c:pt>
                <c:pt idx="3248">
                  <c:v>1</c:v>
                </c:pt>
                <c:pt idx="3249">
                  <c:v>1</c:v>
                </c:pt>
                <c:pt idx="3250">
                  <c:v>1</c:v>
                </c:pt>
                <c:pt idx="3251">
                  <c:v>1</c:v>
                </c:pt>
                <c:pt idx="3252">
                  <c:v>1</c:v>
                </c:pt>
                <c:pt idx="3253">
                  <c:v>1</c:v>
                </c:pt>
                <c:pt idx="3254">
                  <c:v>1</c:v>
                </c:pt>
                <c:pt idx="3255">
                  <c:v>1</c:v>
                </c:pt>
                <c:pt idx="3256">
                  <c:v>1</c:v>
                </c:pt>
                <c:pt idx="3257">
                  <c:v>1</c:v>
                </c:pt>
                <c:pt idx="3258">
                  <c:v>1</c:v>
                </c:pt>
                <c:pt idx="3259">
                  <c:v>1</c:v>
                </c:pt>
                <c:pt idx="3260">
                  <c:v>1</c:v>
                </c:pt>
                <c:pt idx="3261">
                  <c:v>1</c:v>
                </c:pt>
                <c:pt idx="3262">
                  <c:v>1</c:v>
                </c:pt>
                <c:pt idx="3263">
                  <c:v>1</c:v>
                </c:pt>
                <c:pt idx="3264">
                  <c:v>1</c:v>
                </c:pt>
                <c:pt idx="3265">
                  <c:v>1</c:v>
                </c:pt>
                <c:pt idx="3266">
                  <c:v>1</c:v>
                </c:pt>
                <c:pt idx="3267">
                  <c:v>1</c:v>
                </c:pt>
                <c:pt idx="3268">
                  <c:v>1</c:v>
                </c:pt>
                <c:pt idx="3269">
                  <c:v>1</c:v>
                </c:pt>
                <c:pt idx="3270">
                  <c:v>1</c:v>
                </c:pt>
                <c:pt idx="3271">
                  <c:v>1</c:v>
                </c:pt>
                <c:pt idx="3272">
                  <c:v>1</c:v>
                </c:pt>
                <c:pt idx="3273">
                  <c:v>1</c:v>
                </c:pt>
                <c:pt idx="3274">
                  <c:v>1</c:v>
                </c:pt>
                <c:pt idx="3275">
                  <c:v>1</c:v>
                </c:pt>
                <c:pt idx="3276">
                  <c:v>1</c:v>
                </c:pt>
                <c:pt idx="3277">
                  <c:v>1</c:v>
                </c:pt>
                <c:pt idx="3278">
                  <c:v>1</c:v>
                </c:pt>
                <c:pt idx="3279">
                  <c:v>1</c:v>
                </c:pt>
                <c:pt idx="3280">
                  <c:v>1</c:v>
                </c:pt>
                <c:pt idx="3281">
                  <c:v>1</c:v>
                </c:pt>
                <c:pt idx="3282">
                  <c:v>1</c:v>
                </c:pt>
                <c:pt idx="3283">
                  <c:v>1</c:v>
                </c:pt>
                <c:pt idx="3284">
                  <c:v>1</c:v>
                </c:pt>
                <c:pt idx="3285">
                  <c:v>1</c:v>
                </c:pt>
                <c:pt idx="3286">
                  <c:v>1</c:v>
                </c:pt>
                <c:pt idx="3287">
                  <c:v>1</c:v>
                </c:pt>
                <c:pt idx="3288">
                  <c:v>1</c:v>
                </c:pt>
                <c:pt idx="3289">
                  <c:v>1</c:v>
                </c:pt>
                <c:pt idx="3290">
                  <c:v>1</c:v>
                </c:pt>
                <c:pt idx="3291">
                  <c:v>1</c:v>
                </c:pt>
                <c:pt idx="3292">
                  <c:v>1</c:v>
                </c:pt>
                <c:pt idx="3293">
                  <c:v>1</c:v>
                </c:pt>
                <c:pt idx="3294">
                  <c:v>1</c:v>
                </c:pt>
                <c:pt idx="3295">
                  <c:v>1</c:v>
                </c:pt>
                <c:pt idx="3296">
                  <c:v>1</c:v>
                </c:pt>
                <c:pt idx="3297">
                  <c:v>1</c:v>
                </c:pt>
                <c:pt idx="3298">
                  <c:v>1</c:v>
                </c:pt>
                <c:pt idx="3299">
                  <c:v>1</c:v>
                </c:pt>
                <c:pt idx="3300">
                  <c:v>1</c:v>
                </c:pt>
                <c:pt idx="3301">
                  <c:v>1</c:v>
                </c:pt>
                <c:pt idx="3302">
                  <c:v>1</c:v>
                </c:pt>
                <c:pt idx="3303">
                  <c:v>1</c:v>
                </c:pt>
                <c:pt idx="3304">
                  <c:v>1</c:v>
                </c:pt>
                <c:pt idx="3305">
                  <c:v>1</c:v>
                </c:pt>
                <c:pt idx="3306">
                  <c:v>1</c:v>
                </c:pt>
                <c:pt idx="3307">
                  <c:v>1</c:v>
                </c:pt>
                <c:pt idx="3308">
                  <c:v>1</c:v>
                </c:pt>
                <c:pt idx="3309">
                  <c:v>1</c:v>
                </c:pt>
                <c:pt idx="3310">
                  <c:v>1</c:v>
                </c:pt>
                <c:pt idx="3311">
                  <c:v>1</c:v>
                </c:pt>
                <c:pt idx="3312">
                  <c:v>1</c:v>
                </c:pt>
                <c:pt idx="3313">
                  <c:v>1</c:v>
                </c:pt>
                <c:pt idx="3314">
                  <c:v>1</c:v>
                </c:pt>
                <c:pt idx="3315">
                  <c:v>1</c:v>
                </c:pt>
                <c:pt idx="3316">
                  <c:v>1</c:v>
                </c:pt>
                <c:pt idx="3317">
                  <c:v>1</c:v>
                </c:pt>
                <c:pt idx="3318">
                  <c:v>1</c:v>
                </c:pt>
                <c:pt idx="3319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4637312"/>
        <c:axId val="644636768"/>
      </c:scatterChart>
      <c:valAx>
        <c:axId val="644637312"/>
        <c:scaling>
          <c:orientation val="minMax"/>
          <c:max val="1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Авторы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4636768"/>
        <c:crosses val="autoZero"/>
        <c:crossBetween val="midCat"/>
      </c:valAx>
      <c:valAx>
        <c:axId val="64463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Публикации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4637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Лист4!$C$1</c:f>
              <c:strCache>
                <c:ptCount val="1"/>
                <c:pt idx="0">
                  <c:v>Цит.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Лист4!$A$2:$A$31</c:f>
              <c:strCache>
                <c:ptCount val="30"/>
                <c:pt idx="0">
                  <c:v>Тяпухин  Алексей  Петрович* </c:v>
                </c:pt>
                <c:pt idx="1">
                  <c:v>Алексеев  Сергей  Владимирович* </c:v>
                </c:pt>
                <c:pt idx="2">
                  <c:v>Ткаченко  Сергей  Витальевич* </c:v>
                </c:pt>
                <c:pt idx="3">
                  <c:v>Козупица  Геннадий  Степанович* </c:v>
                </c:pt>
                <c:pt idx="4">
                  <c:v>Харьковский  Сергей  Иванович* </c:v>
                </c:pt>
                <c:pt idx="5">
                  <c:v>Волов  Вячеслав  Теодорович* </c:v>
                </c:pt>
                <c:pt idx="6">
                  <c:v>Митрофанов  Александр  Николаевич* </c:v>
                </c:pt>
                <c:pt idx="7">
                  <c:v>Носырев  Дмитрий  Яковлевич* </c:v>
                </c:pt>
                <c:pt idx="8">
                  <c:v>Гнатюк  Максим  Александрович* </c:v>
                </c:pt>
                <c:pt idx="9">
                  <c:v>Гаранин  Максим  Алексеевич* </c:v>
                </c:pt>
                <c:pt idx="10">
                  <c:v>Иванов  Дмитрий  Владимирович* </c:v>
                </c:pt>
                <c:pt idx="11">
                  <c:v>Красинская  Людмила  Федоровна* </c:v>
                </c:pt>
                <c:pt idx="12">
                  <c:v>Тарасов  Евгений  Михайлович* </c:v>
                </c:pt>
                <c:pt idx="13">
                  <c:v>Кацюба  Олег  Алексеевич* </c:v>
                </c:pt>
                <c:pt idx="14">
                  <c:v>Холопов  Юрий  Александрович* </c:v>
                </c:pt>
                <c:pt idx="15">
                  <c:v>Полевой  Юрий  Иосифович </c:v>
                </c:pt>
                <c:pt idx="16">
                  <c:v>Железнов  Дмитрий  Валерианович* </c:v>
                </c:pt>
                <c:pt idx="17">
                  <c:v>Николаевский  Евгений  Николаевич* </c:v>
                </c:pt>
                <c:pt idx="18">
                  <c:v>Зубарев  Александр  Петрович* </c:v>
                </c:pt>
                <c:pt idx="19">
                  <c:v>Мулюкин  Олег  Петрович* </c:v>
                </c:pt>
                <c:pt idx="20">
                  <c:v>Федоров  Виктор  Васильевич* </c:v>
                </c:pt>
                <c:pt idx="21">
                  <c:v>Чекулдова  (Борисова)  Светлана  Владимировна* </c:v>
                </c:pt>
                <c:pt idx="22">
                  <c:v>Анфилофьев  Борис  Алексеевич* </c:v>
                </c:pt>
                <c:pt idx="23">
                  <c:v>Егорова  Юлия  Николаевна* </c:v>
                </c:pt>
                <c:pt idx="24">
                  <c:v>Засов  Валерий  Анатольевич* </c:v>
                </c:pt>
                <c:pt idx="25">
                  <c:v>Лазуткин  Геннадий  Васильевич </c:v>
                </c:pt>
                <c:pt idx="26">
                  <c:v>Малахова  Ольга  Юрьевна* </c:v>
                </c:pt>
                <c:pt idx="27">
                  <c:v>Волов  Дмитрий  Борисович* </c:v>
                </c:pt>
                <c:pt idx="28">
                  <c:v>Муратов  Алексей  Владимирович* </c:v>
                </c:pt>
                <c:pt idx="29">
                  <c:v>Соколова  (Федорова)  Светлана  Владимировна* </c:v>
                </c:pt>
              </c:strCache>
            </c:strRef>
          </c:cat>
          <c:val>
            <c:numRef>
              <c:f>Лист4!$C$2:$C$31</c:f>
              <c:numCache>
                <c:formatCode>General</c:formatCode>
                <c:ptCount val="30"/>
                <c:pt idx="0">
                  <c:v>1237</c:v>
                </c:pt>
                <c:pt idx="1">
                  <c:v>1102</c:v>
                </c:pt>
                <c:pt idx="2">
                  <c:v>856</c:v>
                </c:pt>
                <c:pt idx="3">
                  <c:v>698</c:v>
                </c:pt>
                <c:pt idx="4">
                  <c:v>640</c:v>
                </c:pt>
                <c:pt idx="5">
                  <c:v>552</c:v>
                </c:pt>
                <c:pt idx="6">
                  <c:v>494</c:v>
                </c:pt>
                <c:pt idx="7">
                  <c:v>456</c:v>
                </c:pt>
                <c:pt idx="8">
                  <c:v>406</c:v>
                </c:pt>
                <c:pt idx="9">
                  <c:v>397</c:v>
                </c:pt>
                <c:pt idx="10">
                  <c:v>394</c:v>
                </c:pt>
                <c:pt idx="11">
                  <c:v>374</c:v>
                </c:pt>
                <c:pt idx="12">
                  <c:v>343</c:v>
                </c:pt>
                <c:pt idx="13">
                  <c:v>340</c:v>
                </c:pt>
                <c:pt idx="14">
                  <c:v>322</c:v>
                </c:pt>
                <c:pt idx="15">
                  <c:v>320</c:v>
                </c:pt>
                <c:pt idx="16">
                  <c:v>309</c:v>
                </c:pt>
                <c:pt idx="17">
                  <c:v>291</c:v>
                </c:pt>
                <c:pt idx="18">
                  <c:v>286</c:v>
                </c:pt>
                <c:pt idx="19">
                  <c:v>282</c:v>
                </c:pt>
                <c:pt idx="20">
                  <c:v>271</c:v>
                </c:pt>
                <c:pt idx="21">
                  <c:v>261</c:v>
                </c:pt>
                <c:pt idx="22">
                  <c:v>245</c:v>
                </c:pt>
                <c:pt idx="23">
                  <c:v>228</c:v>
                </c:pt>
                <c:pt idx="24">
                  <c:v>224</c:v>
                </c:pt>
                <c:pt idx="25">
                  <c:v>215</c:v>
                </c:pt>
                <c:pt idx="26">
                  <c:v>212</c:v>
                </c:pt>
                <c:pt idx="27">
                  <c:v>186</c:v>
                </c:pt>
                <c:pt idx="28">
                  <c:v>181</c:v>
                </c:pt>
                <c:pt idx="29">
                  <c:v>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44638944"/>
        <c:axId val="644642208"/>
      </c:barChart>
      <c:catAx>
        <c:axId val="64463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4642208"/>
        <c:crosses val="autoZero"/>
        <c:auto val="1"/>
        <c:lblAlgn val="ctr"/>
        <c:lblOffset val="100"/>
        <c:tickLblSkip val="1"/>
        <c:noMultiLvlLbl val="0"/>
      </c:catAx>
      <c:valAx>
        <c:axId val="64464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463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Лист5!$D$1</c:f>
              <c:strCache>
                <c:ptCount val="1"/>
                <c:pt idx="0">
                  <c:v>Хирш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Лист5!$A$2:$A$31</c:f>
              <c:strCache>
                <c:ptCount val="30"/>
                <c:pt idx="0">
                  <c:v>Гнатюк  Максим  Александрович* </c:v>
                </c:pt>
                <c:pt idx="1">
                  <c:v>Козупица  Геннадий  Степанович* </c:v>
                </c:pt>
                <c:pt idx="2">
                  <c:v>Иванов  Дмитрий  Владимирович* </c:v>
                </c:pt>
                <c:pt idx="3">
                  <c:v>Тяпухин  Алексей  Петрович* </c:v>
                </c:pt>
                <c:pt idx="4">
                  <c:v>Харьковский  Сергей  Иванович* </c:v>
                </c:pt>
                <c:pt idx="5">
                  <c:v>Митрофанов  Александр  Николаевич* </c:v>
                </c:pt>
                <c:pt idx="6">
                  <c:v>Красинская  Людмила  Федоровна* </c:v>
                </c:pt>
                <c:pt idx="7">
                  <c:v>Ткаченко  Сергей  Витальевич* </c:v>
                </c:pt>
                <c:pt idx="8">
                  <c:v>Волов  Вячеслав  Теодорович* </c:v>
                </c:pt>
                <c:pt idx="9">
                  <c:v>Холопов  Юрий  Александрович* </c:v>
                </c:pt>
                <c:pt idx="10">
                  <c:v>Засов  Валерий  Анатольевич* </c:v>
                </c:pt>
                <c:pt idx="11">
                  <c:v>Гаранин  Максим  Алексеевич* </c:v>
                </c:pt>
                <c:pt idx="12">
                  <c:v>Кацюба  Олег  Алексеевич* </c:v>
                </c:pt>
                <c:pt idx="13">
                  <c:v>Анфилофьев  Борис  Алексеевич* </c:v>
                </c:pt>
                <c:pt idx="14">
                  <c:v>Алексеев  Сергей  Владимирович* </c:v>
                </c:pt>
                <c:pt idx="15">
                  <c:v>Носырев  Дмитрий  Яковлевич* </c:v>
                </c:pt>
                <c:pt idx="16">
                  <c:v>Тарасов  Евгений  Михайлович* </c:v>
                </c:pt>
                <c:pt idx="17">
                  <c:v>Железнов  Дмитрий  Валерианович* </c:v>
                </c:pt>
                <c:pt idx="18">
                  <c:v>Полевой  Юрий  Иосифович </c:v>
                </c:pt>
                <c:pt idx="19">
                  <c:v>Зубарев  Александр  Петрович* </c:v>
                </c:pt>
                <c:pt idx="20">
                  <c:v>Соколова  (Федорова)  Светлана  Владимировна* </c:v>
                </c:pt>
                <c:pt idx="21">
                  <c:v>Карышев  Михаил  Юрьевич* </c:v>
                </c:pt>
                <c:pt idx="22">
                  <c:v>Москвичев  Олег  Валерьевич* </c:v>
                </c:pt>
                <c:pt idx="23">
                  <c:v>Добрынин  Евгений  Викторович* </c:v>
                </c:pt>
                <c:pt idx="24">
                  <c:v>Никоноров  Евгений  Николаевич </c:v>
                </c:pt>
                <c:pt idx="25">
                  <c:v>Егорова  Юлия  Николаевна* </c:v>
                </c:pt>
                <c:pt idx="26">
                  <c:v>Лазуткин  Геннадий  Васильевич </c:v>
                </c:pt>
                <c:pt idx="27">
                  <c:v>Малахова  Ольга  Юрьевна* </c:v>
                </c:pt>
                <c:pt idx="28">
                  <c:v>Волов  Дмитрий  Борисович* </c:v>
                </c:pt>
                <c:pt idx="29">
                  <c:v>Муратов  Алексей  Владимирович* </c:v>
                </c:pt>
              </c:strCache>
            </c:strRef>
          </c:cat>
          <c:val>
            <c:numRef>
              <c:f>Лист5!$D$2:$D$31</c:f>
              <c:numCache>
                <c:formatCode>General</c:formatCode>
                <c:ptCount val="30"/>
                <c:pt idx="0">
                  <c:v>14</c:v>
                </c:pt>
                <c:pt idx="1">
                  <c:v>12</c:v>
                </c:pt>
                <c:pt idx="2">
                  <c:v>12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44643296"/>
        <c:axId val="644640576"/>
      </c:barChart>
      <c:catAx>
        <c:axId val="6446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4640576"/>
        <c:crosses val="autoZero"/>
        <c:auto val="1"/>
        <c:lblAlgn val="ctr"/>
        <c:lblOffset val="100"/>
        <c:tickLblSkip val="1"/>
        <c:noMultiLvlLbl val="0"/>
      </c:catAx>
      <c:valAx>
        <c:axId val="64464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464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Лист9!$B$1</c:f>
              <c:strCache>
                <c:ptCount val="1"/>
                <c:pt idx="0">
                  <c:v>Кол-во цитирований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Лист9!$B$2:$B$11</c:f>
              <c:numCache>
                <c:formatCode>General</c:formatCode>
                <c:ptCount val="10"/>
                <c:pt idx="0">
                  <c:v>10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27"/>
        <c:axId val="644642752"/>
        <c:axId val="645010560"/>
      </c:barChart>
      <c:catAx>
        <c:axId val="644642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Статьи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010560"/>
        <c:crosses val="autoZero"/>
        <c:auto val="1"/>
        <c:lblAlgn val="ctr"/>
        <c:lblOffset val="100"/>
        <c:noMultiLvlLbl val="0"/>
      </c:catAx>
      <c:valAx>
        <c:axId val="645010560"/>
        <c:scaling>
          <c:orientation val="minMax"/>
          <c:max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Публикации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46427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Лист9!$J$1</c:f>
              <c:strCache>
                <c:ptCount val="1"/>
                <c:pt idx="0">
                  <c:v>Кол-во цитирований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Лист9!$J$2:$J$11</c:f>
              <c:numCache>
                <c:formatCode>General</c:formatCode>
                <c:ptCount val="10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27"/>
        <c:axId val="645011104"/>
        <c:axId val="645008928"/>
      </c:barChart>
      <c:catAx>
        <c:axId val="645011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Статьи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008928"/>
        <c:crosses val="autoZero"/>
        <c:auto val="1"/>
        <c:lblAlgn val="ctr"/>
        <c:lblOffset val="100"/>
        <c:noMultiLvlLbl val="0"/>
      </c:catAx>
      <c:valAx>
        <c:axId val="645008928"/>
        <c:scaling>
          <c:orientation val="minMax"/>
          <c:max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Публикации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0111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02744478771813"/>
          <c:y val="4.2854445207315454E-2"/>
          <c:w val="0.81596766055872438"/>
          <c:h val="0.7718486147247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Лист9!$B$1</c:f>
              <c:strCache>
                <c:ptCount val="1"/>
                <c:pt idx="0">
                  <c:v>Кол-во цитирований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Лист9!$B$2:$B$11</c:f>
              <c:numCache>
                <c:formatCode>General</c:formatCode>
                <c:ptCount val="10"/>
                <c:pt idx="0">
                  <c:v>10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27"/>
        <c:axId val="645017088"/>
        <c:axId val="645005120"/>
      </c:barChart>
      <c:catAx>
        <c:axId val="645017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Статьи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005120"/>
        <c:crosses val="autoZero"/>
        <c:auto val="1"/>
        <c:lblAlgn val="ctr"/>
        <c:lblOffset val="100"/>
        <c:noMultiLvlLbl val="0"/>
      </c:catAx>
      <c:valAx>
        <c:axId val="645005120"/>
        <c:scaling>
          <c:orientation val="minMax"/>
          <c:max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Публикации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0170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Лист9!$J$1</c:f>
              <c:strCache>
                <c:ptCount val="1"/>
                <c:pt idx="0">
                  <c:v>Кол-во цитирований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Лист9!$J$2:$J$11</c:f>
              <c:numCache>
                <c:formatCode>General</c:formatCode>
                <c:ptCount val="10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27"/>
        <c:axId val="645005664"/>
        <c:axId val="645001856"/>
      </c:barChart>
      <c:catAx>
        <c:axId val="64500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Статьи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001856"/>
        <c:crosses val="autoZero"/>
        <c:auto val="1"/>
        <c:lblAlgn val="ctr"/>
        <c:lblOffset val="100"/>
        <c:noMultiLvlLbl val="0"/>
      </c:catAx>
      <c:valAx>
        <c:axId val="645001856"/>
        <c:scaling>
          <c:orientation val="minMax"/>
          <c:max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Публикации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005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25E98-32C7-46C1-A724-82E2F4B96D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1D3B11-F8BE-461F-9DBC-B7302FB11C4F}">
      <dgm:prSet phldrT="[Текст]"/>
      <dgm:spPr/>
      <dgm:t>
        <a:bodyPr/>
        <a:lstStyle/>
        <a:p>
          <a:r>
            <a:rPr lang="ru-RU" dirty="0" smtClean="0"/>
            <a:t>Журнал входит в РИНЦ</a:t>
          </a:r>
        </a:p>
        <a:p>
          <a:r>
            <a:rPr lang="ru-RU" dirty="0" smtClean="0"/>
            <a:t>(обязательно)</a:t>
          </a:r>
          <a:endParaRPr lang="ru-RU" dirty="0"/>
        </a:p>
      </dgm:t>
    </dgm:pt>
    <dgm:pt modelId="{583B4478-17DD-4F9E-BCED-D469106A4A2E}" type="parTrans" cxnId="{50888BF5-95CA-4BDB-8DBA-20E7F35ECF5A}">
      <dgm:prSet/>
      <dgm:spPr/>
      <dgm:t>
        <a:bodyPr/>
        <a:lstStyle/>
        <a:p>
          <a:endParaRPr lang="ru-RU"/>
        </a:p>
      </dgm:t>
    </dgm:pt>
    <dgm:pt modelId="{12B420A4-7536-4167-83AA-49CB2C9540E0}" type="sibTrans" cxnId="{50888BF5-95CA-4BDB-8DBA-20E7F35ECF5A}">
      <dgm:prSet/>
      <dgm:spPr/>
      <dgm:t>
        <a:bodyPr/>
        <a:lstStyle/>
        <a:p>
          <a:endParaRPr lang="ru-RU"/>
        </a:p>
      </dgm:t>
    </dgm:pt>
    <dgm:pt modelId="{88A4FEB3-2A80-475A-8C00-50C6064076F2}">
      <dgm:prSet phldrT="[Текст]"/>
      <dgm:spPr/>
      <dgm:t>
        <a:bodyPr/>
        <a:lstStyle/>
        <a:p>
          <a:r>
            <a:rPr lang="ru-RU" dirty="0" smtClean="0"/>
            <a:t>Журнал входит в перечень ВАК</a:t>
          </a:r>
        </a:p>
        <a:p>
          <a:r>
            <a:rPr lang="ru-RU" dirty="0" smtClean="0"/>
            <a:t>(желательно)</a:t>
          </a:r>
          <a:endParaRPr lang="ru-RU" dirty="0"/>
        </a:p>
      </dgm:t>
    </dgm:pt>
    <dgm:pt modelId="{4F9953A9-7B18-48DB-A444-83A2D7952244}" type="parTrans" cxnId="{7437ACF7-9806-45CD-AC1C-007C2D5F2D08}">
      <dgm:prSet/>
      <dgm:spPr/>
      <dgm:t>
        <a:bodyPr/>
        <a:lstStyle/>
        <a:p>
          <a:endParaRPr lang="ru-RU"/>
        </a:p>
      </dgm:t>
    </dgm:pt>
    <dgm:pt modelId="{FE6409CA-645E-48EE-8488-0952546695D2}" type="sibTrans" cxnId="{7437ACF7-9806-45CD-AC1C-007C2D5F2D08}">
      <dgm:prSet/>
      <dgm:spPr/>
      <dgm:t>
        <a:bodyPr/>
        <a:lstStyle/>
        <a:p>
          <a:endParaRPr lang="ru-RU"/>
        </a:p>
      </dgm:t>
    </dgm:pt>
    <dgm:pt modelId="{8EF83A7C-C05C-42D2-8FAE-6E54947EC5AF}">
      <dgm:prSet phldrT="[Текст]"/>
      <dgm:spPr/>
      <dgm:t>
        <a:bodyPr/>
        <a:lstStyle/>
        <a:p>
          <a:r>
            <a:rPr lang="ru-RU" dirty="0" smtClean="0"/>
            <a:t>Журнал индексируется системами </a:t>
          </a:r>
          <a:r>
            <a:rPr lang="en-US" dirty="0" smtClean="0"/>
            <a:t>Scopus &amp; </a:t>
          </a:r>
          <a:r>
            <a:rPr lang="en-US" dirty="0" err="1" smtClean="0"/>
            <a:t>WoS</a:t>
          </a:r>
          <a:endParaRPr lang="ru-RU" dirty="0" smtClean="0"/>
        </a:p>
        <a:p>
          <a:r>
            <a:rPr lang="ru-RU" dirty="0" smtClean="0"/>
            <a:t>(желательно)</a:t>
          </a:r>
          <a:endParaRPr lang="ru-RU" dirty="0"/>
        </a:p>
      </dgm:t>
    </dgm:pt>
    <dgm:pt modelId="{0120A38F-DF9E-4FEB-B02E-48C7527C2296}" type="parTrans" cxnId="{069F48DA-0914-46CD-8187-75DA9E01C2EA}">
      <dgm:prSet/>
      <dgm:spPr/>
      <dgm:t>
        <a:bodyPr/>
        <a:lstStyle/>
        <a:p>
          <a:endParaRPr lang="ru-RU"/>
        </a:p>
      </dgm:t>
    </dgm:pt>
    <dgm:pt modelId="{166418AE-0AB7-42D3-A8FF-A570ED5E9E32}" type="sibTrans" cxnId="{069F48DA-0914-46CD-8187-75DA9E01C2EA}">
      <dgm:prSet/>
      <dgm:spPr/>
      <dgm:t>
        <a:bodyPr/>
        <a:lstStyle/>
        <a:p>
          <a:endParaRPr lang="ru-RU"/>
        </a:p>
      </dgm:t>
    </dgm:pt>
    <dgm:pt modelId="{CA9B2637-C818-4D47-BFD1-A257A16A6CED}">
      <dgm:prSet phldrT="[Текст]"/>
      <dgm:spPr/>
      <dgm:t>
        <a:bodyPr/>
        <a:lstStyle/>
        <a:p>
          <a:r>
            <a:rPr lang="ru-RU" dirty="0" err="1" smtClean="0"/>
            <a:t>Импакт</a:t>
          </a:r>
          <a:r>
            <a:rPr lang="ru-RU" dirty="0" smtClean="0"/>
            <a:t>-фактор </a:t>
          </a:r>
          <a:r>
            <a:rPr lang="en-US" dirty="0" smtClean="0"/>
            <a:t>&gt; 0</a:t>
          </a:r>
          <a:endParaRPr lang="ru-RU" dirty="0" smtClean="0"/>
        </a:p>
        <a:p>
          <a:r>
            <a:rPr lang="ru-RU" dirty="0" smtClean="0"/>
            <a:t>(обязательно)</a:t>
          </a:r>
          <a:endParaRPr lang="ru-RU" dirty="0"/>
        </a:p>
      </dgm:t>
    </dgm:pt>
    <dgm:pt modelId="{DC4CCC1C-AF86-4B36-83EB-401816E4C9EA}" type="parTrans" cxnId="{2C7B127F-045D-4AB0-A4ED-E41C5D464474}">
      <dgm:prSet/>
      <dgm:spPr/>
      <dgm:t>
        <a:bodyPr/>
        <a:lstStyle/>
        <a:p>
          <a:endParaRPr lang="ru-RU"/>
        </a:p>
      </dgm:t>
    </dgm:pt>
    <dgm:pt modelId="{BBE35384-E06D-4DC5-BBF6-04D5E406E26B}" type="sibTrans" cxnId="{2C7B127F-045D-4AB0-A4ED-E41C5D464474}">
      <dgm:prSet/>
      <dgm:spPr/>
      <dgm:t>
        <a:bodyPr/>
        <a:lstStyle/>
        <a:p>
          <a:endParaRPr lang="ru-RU"/>
        </a:p>
      </dgm:t>
    </dgm:pt>
    <dgm:pt modelId="{CE9F63B2-439D-483B-9768-8B1460CEE94D}" type="pres">
      <dgm:prSet presAssocID="{EE325E98-32C7-46C1-A724-82E2F4B96D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4CA13C-D852-4B31-8E6F-AB951AB4168A}" type="pres">
      <dgm:prSet presAssocID="{C11D3B11-F8BE-461F-9DBC-B7302FB11C4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F34D2-B56F-49E2-AE3F-A6E89DC777DD}" type="pres">
      <dgm:prSet presAssocID="{12B420A4-7536-4167-83AA-49CB2C9540E0}" presName="sibTrans" presStyleCnt="0"/>
      <dgm:spPr/>
    </dgm:pt>
    <dgm:pt modelId="{04A195CD-08AC-4D2F-9845-7C3EAE7E5D7D}" type="pres">
      <dgm:prSet presAssocID="{88A4FEB3-2A80-475A-8C00-50C6064076F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31AEB-B222-4E61-A7CF-C8E4E6538400}" type="pres">
      <dgm:prSet presAssocID="{FE6409CA-645E-48EE-8488-0952546695D2}" presName="sibTrans" presStyleCnt="0"/>
      <dgm:spPr/>
    </dgm:pt>
    <dgm:pt modelId="{A668D0CF-469E-4A2B-B51C-E86E067C5612}" type="pres">
      <dgm:prSet presAssocID="{8EF83A7C-C05C-42D2-8FAE-6E54947EC5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92F4D-81D0-4EB0-8A33-4C55F2D9E344}" type="pres">
      <dgm:prSet presAssocID="{166418AE-0AB7-42D3-A8FF-A570ED5E9E32}" presName="sibTrans" presStyleCnt="0"/>
      <dgm:spPr/>
    </dgm:pt>
    <dgm:pt modelId="{A8207281-0D94-40F4-98D1-DB003AC4C0EF}" type="pres">
      <dgm:prSet presAssocID="{CA9B2637-C818-4D47-BFD1-A257A16A6C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E6CC0D-F251-4A1B-B16C-9C96114AEA86}" type="presOf" srcId="{CA9B2637-C818-4D47-BFD1-A257A16A6CED}" destId="{A8207281-0D94-40F4-98D1-DB003AC4C0EF}" srcOrd="0" destOrd="0" presId="urn:microsoft.com/office/officeart/2005/8/layout/default"/>
    <dgm:cxn modelId="{69489669-1830-4CD6-A191-26E08915ECB0}" type="presOf" srcId="{EE325E98-32C7-46C1-A724-82E2F4B96D2D}" destId="{CE9F63B2-439D-483B-9768-8B1460CEE94D}" srcOrd="0" destOrd="0" presId="urn:microsoft.com/office/officeart/2005/8/layout/default"/>
    <dgm:cxn modelId="{E26F11DD-60F5-445D-B677-C08C425A9439}" type="presOf" srcId="{88A4FEB3-2A80-475A-8C00-50C6064076F2}" destId="{04A195CD-08AC-4D2F-9845-7C3EAE7E5D7D}" srcOrd="0" destOrd="0" presId="urn:microsoft.com/office/officeart/2005/8/layout/default"/>
    <dgm:cxn modelId="{7437ACF7-9806-45CD-AC1C-007C2D5F2D08}" srcId="{EE325E98-32C7-46C1-A724-82E2F4B96D2D}" destId="{88A4FEB3-2A80-475A-8C00-50C6064076F2}" srcOrd="1" destOrd="0" parTransId="{4F9953A9-7B18-48DB-A444-83A2D7952244}" sibTransId="{FE6409CA-645E-48EE-8488-0952546695D2}"/>
    <dgm:cxn modelId="{069F48DA-0914-46CD-8187-75DA9E01C2EA}" srcId="{EE325E98-32C7-46C1-A724-82E2F4B96D2D}" destId="{8EF83A7C-C05C-42D2-8FAE-6E54947EC5AF}" srcOrd="2" destOrd="0" parTransId="{0120A38F-DF9E-4FEB-B02E-48C7527C2296}" sibTransId="{166418AE-0AB7-42D3-A8FF-A570ED5E9E32}"/>
    <dgm:cxn modelId="{F4B7DEFE-60AA-471A-B92A-AA808C4612A1}" type="presOf" srcId="{8EF83A7C-C05C-42D2-8FAE-6E54947EC5AF}" destId="{A668D0CF-469E-4A2B-B51C-E86E067C5612}" srcOrd="0" destOrd="0" presId="urn:microsoft.com/office/officeart/2005/8/layout/default"/>
    <dgm:cxn modelId="{2C7B127F-045D-4AB0-A4ED-E41C5D464474}" srcId="{EE325E98-32C7-46C1-A724-82E2F4B96D2D}" destId="{CA9B2637-C818-4D47-BFD1-A257A16A6CED}" srcOrd="3" destOrd="0" parTransId="{DC4CCC1C-AF86-4B36-83EB-401816E4C9EA}" sibTransId="{BBE35384-E06D-4DC5-BBF6-04D5E406E26B}"/>
    <dgm:cxn modelId="{E650CA3C-47F9-44F7-A113-E05F8590EBA2}" type="presOf" srcId="{C11D3B11-F8BE-461F-9DBC-B7302FB11C4F}" destId="{4C4CA13C-D852-4B31-8E6F-AB951AB4168A}" srcOrd="0" destOrd="0" presId="urn:microsoft.com/office/officeart/2005/8/layout/default"/>
    <dgm:cxn modelId="{50888BF5-95CA-4BDB-8DBA-20E7F35ECF5A}" srcId="{EE325E98-32C7-46C1-A724-82E2F4B96D2D}" destId="{C11D3B11-F8BE-461F-9DBC-B7302FB11C4F}" srcOrd="0" destOrd="0" parTransId="{583B4478-17DD-4F9E-BCED-D469106A4A2E}" sibTransId="{12B420A4-7536-4167-83AA-49CB2C9540E0}"/>
    <dgm:cxn modelId="{6CD8BA5B-571D-48A3-A0F1-B704A2B74CD9}" type="presParOf" srcId="{CE9F63B2-439D-483B-9768-8B1460CEE94D}" destId="{4C4CA13C-D852-4B31-8E6F-AB951AB4168A}" srcOrd="0" destOrd="0" presId="urn:microsoft.com/office/officeart/2005/8/layout/default"/>
    <dgm:cxn modelId="{F4FA0643-A92D-41B5-9D58-682EA082EB37}" type="presParOf" srcId="{CE9F63B2-439D-483B-9768-8B1460CEE94D}" destId="{86EF34D2-B56F-49E2-AE3F-A6E89DC777DD}" srcOrd="1" destOrd="0" presId="urn:microsoft.com/office/officeart/2005/8/layout/default"/>
    <dgm:cxn modelId="{2365F144-DB33-46C2-9A7D-CD35133B68BC}" type="presParOf" srcId="{CE9F63B2-439D-483B-9768-8B1460CEE94D}" destId="{04A195CD-08AC-4D2F-9845-7C3EAE7E5D7D}" srcOrd="2" destOrd="0" presId="urn:microsoft.com/office/officeart/2005/8/layout/default"/>
    <dgm:cxn modelId="{515D8C39-0A05-42E7-8013-574962576BF4}" type="presParOf" srcId="{CE9F63B2-439D-483B-9768-8B1460CEE94D}" destId="{50531AEB-B222-4E61-A7CF-C8E4E6538400}" srcOrd="3" destOrd="0" presId="urn:microsoft.com/office/officeart/2005/8/layout/default"/>
    <dgm:cxn modelId="{8BFA2AAB-62ED-4445-8156-1331EA33FD7D}" type="presParOf" srcId="{CE9F63B2-439D-483B-9768-8B1460CEE94D}" destId="{A668D0CF-469E-4A2B-B51C-E86E067C5612}" srcOrd="4" destOrd="0" presId="urn:microsoft.com/office/officeart/2005/8/layout/default"/>
    <dgm:cxn modelId="{ED0F7E6D-EE64-4EAA-BCB9-30B376A1C7F8}" type="presParOf" srcId="{CE9F63B2-439D-483B-9768-8B1460CEE94D}" destId="{8D092F4D-81D0-4EB0-8A33-4C55F2D9E344}" srcOrd="5" destOrd="0" presId="urn:microsoft.com/office/officeart/2005/8/layout/default"/>
    <dgm:cxn modelId="{1C00A843-7246-4FFF-A846-60529FAB3F90}" type="presParOf" srcId="{CE9F63B2-439D-483B-9768-8B1460CEE94D}" destId="{A8207281-0D94-40F4-98D1-DB003AC4C0E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D153C-04D1-4AD9-B21B-DCE0C63ABC10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0F702B-4311-4571-BA5E-8ECB1365281E}">
      <dgm:prSet phldrT="[Текст]" custT="1"/>
      <dgm:spPr/>
      <dgm:t>
        <a:bodyPr/>
        <a:lstStyle/>
        <a:p>
          <a:r>
            <a:rPr lang="ru-RU" sz="1800" b="1" i="0" dirty="0" smtClean="0"/>
            <a:t>Старший преподаватель</a:t>
          </a:r>
          <a:endParaRPr lang="ru-RU" sz="1800" b="1" dirty="0"/>
        </a:p>
      </dgm:t>
    </dgm:pt>
    <dgm:pt modelId="{7CF53F87-9401-4051-8CCA-83F5F3DEDD16}" type="parTrans" cxnId="{891D2E91-F7B4-448B-8BCB-EF5E39CEC2D3}">
      <dgm:prSet/>
      <dgm:spPr/>
      <dgm:t>
        <a:bodyPr/>
        <a:lstStyle/>
        <a:p>
          <a:endParaRPr lang="ru-RU" sz="1800" b="1"/>
        </a:p>
      </dgm:t>
    </dgm:pt>
    <dgm:pt modelId="{2AA4CE39-308C-465B-A982-B52E854D58B8}" type="sibTrans" cxnId="{891D2E91-F7B4-448B-8BCB-EF5E39CEC2D3}">
      <dgm:prSet/>
      <dgm:spPr/>
      <dgm:t>
        <a:bodyPr/>
        <a:lstStyle/>
        <a:p>
          <a:endParaRPr lang="ru-RU" sz="1800" b="1"/>
        </a:p>
      </dgm:t>
    </dgm:pt>
    <dgm:pt modelId="{FFA014BC-FFE2-4313-B0D8-1A2602259FE9}">
      <dgm:prSet phldrT="[Текст]" custT="1"/>
      <dgm:spPr/>
      <dgm:t>
        <a:bodyPr/>
        <a:lstStyle/>
        <a:p>
          <a:r>
            <a:rPr lang="ru-RU" sz="1800" b="0" i="0" dirty="0" smtClean="0"/>
            <a:t>Участвует в научно-исследовательской работе кафедры, иного подразделения образовательного учреждения.</a:t>
          </a:r>
          <a:endParaRPr lang="ru-RU" sz="1800" b="1" dirty="0"/>
        </a:p>
      </dgm:t>
    </dgm:pt>
    <dgm:pt modelId="{C9845683-0E89-4373-998F-AB9E0E2034BD}" type="parTrans" cxnId="{22AC46DE-AE22-459B-91A8-E4AB09637D6F}">
      <dgm:prSet/>
      <dgm:spPr/>
      <dgm:t>
        <a:bodyPr/>
        <a:lstStyle/>
        <a:p>
          <a:endParaRPr lang="ru-RU" sz="1800" b="1"/>
        </a:p>
      </dgm:t>
    </dgm:pt>
    <dgm:pt modelId="{8BE96DC6-6C01-4C21-907A-AE424B658FD3}" type="sibTrans" cxnId="{22AC46DE-AE22-459B-91A8-E4AB09637D6F}">
      <dgm:prSet/>
      <dgm:spPr/>
      <dgm:t>
        <a:bodyPr/>
        <a:lstStyle/>
        <a:p>
          <a:endParaRPr lang="ru-RU" sz="1800" b="1"/>
        </a:p>
      </dgm:t>
    </dgm:pt>
    <dgm:pt modelId="{9A1F1328-1E78-4C56-9BB1-73FDBA778370}">
      <dgm:prSet phldrT="[Текст]" custT="1"/>
      <dgm:spPr/>
      <dgm:t>
        <a:bodyPr/>
        <a:lstStyle/>
        <a:p>
          <a:r>
            <a:rPr lang="ru-RU" sz="1800" b="1" dirty="0" smtClean="0"/>
            <a:t>Доцент</a:t>
          </a:r>
          <a:endParaRPr lang="ru-RU" sz="1800" b="1" dirty="0"/>
        </a:p>
      </dgm:t>
    </dgm:pt>
    <dgm:pt modelId="{A1EE4BE3-3FC0-49F8-AF88-67AF0AAAD805}" type="parTrans" cxnId="{C9370C5A-E371-4E74-A3C9-703B6C0DBFD6}">
      <dgm:prSet/>
      <dgm:spPr/>
      <dgm:t>
        <a:bodyPr/>
        <a:lstStyle/>
        <a:p>
          <a:endParaRPr lang="ru-RU" sz="1800" b="1"/>
        </a:p>
      </dgm:t>
    </dgm:pt>
    <dgm:pt modelId="{5CD00A24-69C1-4410-9D04-CEF3A311A51F}" type="sibTrans" cxnId="{C9370C5A-E371-4E74-A3C9-703B6C0DBFD6}">
      <dgm:prSet/>
      <dgm:spPr/>
      <dgm:t>
        <a:bodyPr/>
        <a:lstStyle/>
        <a:p>
          <a:endParaRPr lang="ru-RU" sz="1800" b="1"/>
        </a:p>
      </dgm:t>
    </dgm:pt>
    <dgm:pt modelId="{112D58B9-D08F-4FEE-9D1A-A600BA1E5C43}">
      <dgm:prSet phldrT="[Текст]" custT="1"/>
      <dgm:spPr/>
      <dgm:t>
        <a:bodyPr/>
        <a:lstStyle/>
        <a:p>
          <a:r>
            <a:rPr lang="ru-RU" sz="1800" b="0" i="0" dirty="0" smtClean="0"/>
            <a:t>Организует, руководит и ведет научно-исследовательскую работу по профилю кафедры (факультета).</a:t>
          </a:r>
          <a:endParaRPr lang="ru-RU" sz="1800" b="1" dirty="0"/>
        </a:p>
      </dgm:t>
    </dgm:pt>
    <dgm:pt modelId="{867F5844-EF45-4680-854F-2BE878E6DF91}" type="parTrans" cxnId="{60D9CA2C-DAA8-445F-98FB-359D03E94293}">
      <dgm:prSet/>
      <dgm:spPr/>
      <dgm:t>
        <a:bodyPr/>
        <a:lstStyle/>
        <a:p>
          <a:endParaRPr lang="ru-RU" sz="1800" b="1"/>
        </a:p>
      </dgm:t>
    </dgm:pt>
    <dgm:pt modelId="{955603D2-33FF-443A-91E8-BD438E759E69}" type="sibTrans" cxnId="{60D9CA2C-DAA8-445F-98FB-359D03E94293}">
      <dgm:prSet/>
      <dgm:spPr/>
      <dgm:t>
        <a:bodyPr/>
        <a:lstStyle/>
        <a:p>
          <a:endParaRPr lang="ru-RU" sz="1800" b="1"/>
        </a:p>
      </dgm:t>
    </dgm:pt>
    <dgm:pt modelId="{64644806-BD54-47DB-B1AE-2A0BA27E5534}">
      <dgm:prSet phldrT="[Текст]" custT="1"/>
      <dgm:spPr/>
      <dgm:t>
        <a:bodyPr/>
        <a:lstStyle/>
        <a:p>
          <a:r>
            <a:rPr lang="ru-RU" sz="1800" b="1" dirty="0" smtClean="0"/>
            <a:t>Профессор</a:t>
          </a:r>
          <a:endParaRPr lang="ru-RU" sz="1800" b="1" dirty="0"/>
        </a:p>
      </dgm:t>
    </dgm:pt>
    <dgm:pt modelId="{E424AB0F-5E20-458D-837B-702835C1D078}" type="parTrans" cxnId="{772F7497-6D61-46CD-A963-5CE718097ED6}">
      <dgm:prSet/>
      <dgm:spPr/>
      <dgm:t>
        <a:bodyPr/>
        <a:lstStyle/>
        <a:p>
          <a:endParaRPr lang="ru-RU" sz="1800" b="1"/>
        </a:p>
      </dgm:t>
    </dgm:pt>
    <dgm:pt modelId="{462D9D19-6ED9-4C14-916C-69F0F22D217E}" type="sibTrans" cxnId="{772F7497-6D61-46CD-A963-5CE718097ED6}">
      <dgm:prSet/>
      <dgm:spPr/>
      <dgm:t>
        <a:bodyPr/>
        <a:lstStyle/>
        <a:p>
          <a:endParaRPr lang="ru-RU" sz="1800" b="1"/>
        </a:p>
      </dgm:t>
    </dgm:pt>
    <dgm:pt modelId="{40A192DA-8B78-49E0-B915-DEBE14D1A86A}">
      <dgm:prSet phldrT="[Текст]" custT="1"/>
      <dgm:spPr/>
      <dgm:t>
        <a:bodyPr/>
        <a:lstStyle/>
        <a:p>
          <a:r>
            <a:rPr lang="ru-RU" sz="1800" b="0" i="0" dirty="0" smtClean="0"/>
            <a:t>Руководит научно-исследовательской работой по научному направлению работы кафедры, организует ее деятельность. Привлекает к выполнению научно-исследовательской преподавателей, учебно-вспомогательный персонал кафедры, аспирантов и обучающихся кафедры.</a:t>
          </a:r>
          <a:endParaRPr lang="ru-RU" sz="1800" b="1" dirty="0"/>
        </a:p>
      </dgm:t>
    </dgm:pt>
    <dgm:pt modelId="{B8340C73-BAA5-4412-97D0-17DC98DDA746}" type="parTrans" cxnId="{28FC5A2B-BE12-46B3-B98C-D2F873592EF1}">
      <dgm:prSet/>
      <dgm:spPr/>
      <dgm:t>
        <a:bodyPr/>
        <a:lstStyle/>
        <a:p>
          <a:endParaRPr lang="ru-RU" sz="1800" b="1"/>
        </a:p>
      </dgm:t>
    </dgm:pt>
    <dgm:pt modelId="{3FA6BF5E-AC9F-46E9-9310-1442279D68EF}" type="sibTrans" cxnId="{28FC5A2B-BE12-46B3-B98C-D2F873592EF1}">
      <dgm:prSet/>
      <dgm:spPr/>
      <dgm:t>
        <a:bodyPr/>
        <a:lstStyle/>
        <a:p>
          <a:endParaRPr lang="ru-RU" sz="1800" b="1"/>
        </a:p>
      </dgm:t>
    </dgm:pt>
    <dgm:pt modelId="{C81F8C31-D469-4DF3-BBBD-0B16EBDF7CF4}" type="pres">
      <dgm:prSet presAssocID="{ED3D153C-04D1-4AD9-B21B-DCE0C63ABC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368FB0-CE19-4825-91B4-92DAB224743F}" type="pres">
      <dgm:prSet presAssocID="{1B0F702B-4311-4571-BA5E-8ECB1365281E}" presName="compositeNode" presStyleCnt="0">
        <dgm:presLayoutVars>
          <dgm:bulletEnabled val="1"/>
        </dgm:presLayoutVars>
      </dgm:prSet>
      <dgm:spPr/>
    </dgm:pt>
    <dgm:pt modelId="{62D04015-AFBF-4F0C-8746-2BDBFF882E62}" type="pres">
      <dgm:prSet presAssocID="{1B0F702B-4311-4571-BA5E-8ECB1365281E}" presName="bgRect" presStyleLbl="node1" presStyleIdx="0" presStyleCnt="3"/>
      <dgm:spPr/>
      <dgm:t>
        <a:bodyPr/>
        <a:lstStyle/>
        <a:p>
          <a:endParaRPr lang="ru-RU"/>
        </a:p>
      </dgm:t>
    </dgm:pt>
    <dgm:pt modelId="{A5E57BAF-C1C6-4469-852B-38BF93108DC5}" type="pres">
      <dgm:prSet presAssocID="{1B0F702B-4311-4571-BA5E-8ECB1365281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D237D-5D19-4481-A4EE-F52E850829B2}" type="pres">
      <dgm:prSet presAssocID="{1B0F702B-4311-4571-BA5E-8ECB1365281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654C1-EBA3-4E99-A1CC-470B6C03F899}" type="pres">
      <dgm:prSet presAssocID="{2AA4CE39-308C-465B-A982-B52E854D58B8}" presName="hSp" presStyleCnt="0"/>
      <dgm:spPr/>
    </dgm:pt>
    <dgm:pt modelId="{EB2A91CD-B532-482C-A14E-4EB32B56BC7E}" type="pres">
      <dgm:prSet presAssocID="{2AA4CE39-308C-465B-A982-B52E854D58B8}" presName="vProcSp" presStyleCnt="0"/>
      <dgm:spPr/>
    </dgm:pt>
    <dgm:pt modelId="{A0BAB420-86E4-4278-8087-D27A1E962FAD}" type="pres">
      <dgm:prSet presAssocID="{2AA4CE39-308C-465B-A982-B52E854D58B8}" presName="vSp1" presStyleCnt="0"/>
      <dgm:spPr/>
    </dgm:pt>
    <dgm:pt modelId="{D400227C-8F2A-41F1-B56F-279D50692EC9}" type="pres">
      <dgm:prSet presAssocID="{2AA4CE39-308C-465B-A982-B52E854D58B8}" presName="simulatedConn" presStyleLbl="solidFgAcc1" presStyleIdx="0" presStyleCnt="2"/>
      <dgm:spPr/>
    </dgm:pt>
    <dgm:pt modelId="{9E9FAA0D-C57D-4499-B710-4927770E5CCC}" type="pres">
      <dgm:prSet presAssocID="{2AA4CE39-308C-465B-A982-B52E854D58B8}" presName="vSp2" presStyleCnt="0"/>
      <dgm:spPr/>
    </dgm:pt>
    <dgm:pt modelId="{441DFCB3-B2E1-41D1-9422-56902761DB3B}" type="pres">
      <dgm:prSet presAssocID="{2AA4CE39-308C-465B-A982-B52E854D58B8}" presName="sibTrans" presStyleCnt="0"/>
      <dgm:spPr/>
    </dgm:pt>
    <dgm:pt modelId="{A227EC0D-3689-4966-9079-09E093B63AE5}" type="pres">
      <dgm:prSet presAssocID="{9A1F1328-1E78-4C56-9BB1-73FDBA778370}" presName="compositeNode" presStyleCnt="0">
        <dgm:presLayoutVars>
          <dgm:bulletEnabled val="1"/>
        </dgm:presLayoutVars>
      </dgm:prSet>
      <dgm:spPr/>
    </dgm:pt>
    <dgm:pt modelId="{75094427-9DD4-41FD-8EB6-C46D0E7D9631}" type="pres">
      <dgm:prSet presAssocID="{9A1F1328-1E78-4C56-9BB1-73FDBA778370}" presName="bgRect" presStyleLbl="node1" presStyleIdx="1" presStyleCnt="3"/>
      <dgm:spPr/>
      <dgm:t>
        <a:bodyPr/>
        <a:lstStyle/>
        <a:p>
          <a:endParaRPr lang="ru-RU"/>
        </a:p>
      </dgm:t>
    </dgm:pt>
    <dgm:pt modelId="{5E166A1E-C3AE-4FA5-87AE-94EA846B91D6}" type="pres">
      <dgm:prSet presAssocID="{9A1F1328-1E78-4C56-9BB1-73FDBA77837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FA3A7-3BAC-4B34-BAD1-15908D27BD78}" type="pres">
      <dgm:prSet presAssocID="{9A1F1328-1E78-4C56-9BB1-73FDBA77837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C1637-B0F5-4885-8AF4-B19007B4987E}" type="pres">
      <dgm:prSet presAssocID="{5CD00A24-69C1-4410-9D04-CEF3A311A51F}" presName="hSp" presStyleCnt="0"/>
      <dgm:spPr/>
    </dgm:pt>
    <dgm:pt modelId="{49001C1B-7E17-4FFE-A824-9654B21E1DF1}" type="pres">
      <dgm:prSet presAssocID="{5CD00A24-69C1-4410-9D04-CEF3A311A51F}" presName="vProcSp" presStyleCnt="0"/>
      <dgm:spPr/>
    </dgm:pt>
    <dgm:pt modelId="{C7934E13-587C-4BF3-9629-40280DBE0664}" type="pres">
      <dgm:prSet presAssocID="{5CD00A24-69C1-4410-9D04-CEF3A311A51F}" presName="vSp1" presStyleCnt="0"/>
      <dgm:spPr/>
    </dgm:pt>
    <dgm:pt modelId="{8FACEAEB-902E-44D5-9AC8-77627E09D2DE}" type="pres">
      <dgm:prSet presAssocID="{5CD00A24-69C1-4410-9D04-CEF3A311A51F}" presName="simulatedConn" presStyleLbl="solidFgAcc1" presStyleIdx="1" presStyleCnt="2"/>
      <dgm:spPr/>
    </dgm:pt>
    <dgm:pt modelId="{0E1DDD38-DDE0-431E-A5F1-AF9E827430FA}" type="pres">
      <dgm:prSet presAssocID="{5CD00A24-69C1-4410-9D04-CEF3A311A51F}" presName="vSp2" presStyleCnt="0"/>
      <dgm:spPr/>
    </dgm:pt>
    <dgm:pt modelId="{D764EDFF-99B3-4285-82F3-928868F5A68C}" type="pres">
      <dgm:prSet presAssocID="{5CD00A24-69C1-4410-9D04-CEF3A311A51F}" presName="sibTrans" presStyleCnt="0"/>
      <dgm:spPr/>
    </dgm:pt>
    <dgm:pt modelId="{D3D9B31F-810D-4024-AA54-CDFD5E22BB45}" type="pres">
      <dgm:prSet presAssocID="{64644806-BD54-47DB-B1AE-2A0BA27E5534}" presName="compositeNode" presStyleCnt="0">
        <dgm:presLayoutVars>
          <dgm:bulletEnabled val="1"/>
        </dgm:presLayoutVars>
      </dgm:prSet>
      <dgm:spPr/>
    </dgm:pt>
    <dgm:pt modelId="{AA280FC1-8F6B-4FAB-9585-F73F85FD9881}" type="pres">
      <dgm:prSet presAssocID="{64644806-BD54-47DB-B1AE-2A0BA27E5534}" presName="bgRect" presStyleLbl="node1" presStyleIdx="2" presStyleCnt="3"/>
      <dgm:spPr/>
      <dgm:t>
        <a:bodyPr/>
        <a:lstStyle/>
        <a:p>
          <a:endParaRPr lang="ru-RU"/>
        </a:p>
      </dgm:t>
    </dgm:pt>
    <dgm:pt modelId="{A72684BF-6DF2-4C4B-9611-70B863D5AE89}" type="pres">
      <dgm:prSet presAssocID="{64644806-BD54-47DB-B1AE-2A0BA27E553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19F56-3089-4E09-A5E2-8F359E90AFD8}" type="pres">
      <dgm:prSet presAssocID="{64644806-BD54-47DB-B1AE-2A0BA27E553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30B651-8EB0-4068-9F5C-463D59781D13}" type="presOf" srcId="{64644806-BD54-47DB-B1AE-2A0BA27E5534}" destId="{AA280FC1-8F6B-4FAB-9585-F73F85FD9881}" srcOrd="0" destOrd="0" presId="urn:microsoft.com/office/officeart/2005/8/layout/hProcess7"/>
    <dgm:cxn modelId="{426DB6E9-D4DB-4EFC-B40A-05E5A559EBB0}" type="presOf" srcId="{9A1F1328-1E78-4C56-9BB1-73FDBA778370}" destId="{5E166A1E-C3AE-4FA5-87AE-94EA846B91D6}" srcOrd="1" destOrd="0" presId="urn:microsoft.com/office/officeart/2005/8/layout/hProcess7"/>
    <dgm:cxn modelId="{891D2E91-F7B4-448B-8BCB-EF5E39CEC2D3}" srcId="{ED3D153C-04D1-4AD9-B21B-DCE0C63ABC10}" destId="{1B0F702B-4311-4571-BA5E-8ECB1365281E}" srcOrd="0" destOrd="0" parTransId="{7CF53F87-9401-4051-8CCA-83F5F3DEDD16}" sibTransId="{2AA4CE39-308C-465B-A982-B52E854D58B8}"/>
    <dgm:cxn modelId="{02E11FA6-E1D8-4D53-A3C4-35C2325C3F3C}" type="presOf" srcId="{112D58B9-D08F-4FEE-9D1A-A600BA1E5C43}" destId="{4FEFA3A7-3BAC-4B34-BAD1-15908D27BD78}" srcOrd="0" destOrd="0" presId="urn:microsoft.com/office/officeart/2005/8/layout/hProcess7"/>
    <dgm:cxn modelId="{772F7497-6D61-46CD-A963-5CE718097ED6}" srcId="{ED3D153C-04D1-4AD9-B21B-DCE0C63ABC10}" destId="{64644806-BD54-47DB-B1AE-2A0BA27E5534}" srcOrd="2" destOrd="0" parTransId="{E424AB0F-5E20-458D-837B-702835C1D078}" sibTransId="{462D9D19-6ED9-4C14-916C-69F0F22D217E}"/>
    <dgm:cxn modelId="{3662C4F7-1AEB-46D3-A99C-35670D3C04FB}" type="presOf" srcId="{ED3D153C-04D1-4AD9-B21B-DCE0C63ABC10}" destId="{C81F8C31-D469-4DF3-BBBD-0B16EBDF7CF4}" srcOrd="0" destOrd="0" presId="urn:microsoft.com/office/officeart/2005/8/layout/hProcess7"/>
    <dgm:cxn modelId="{22AC46DE-AE22-459B-91A8-E4AB09637D6F}" srcId="{1B0F702B-4311-4571-BA5E-8ECB1365281E}" destId="{FFA014BC-FFE2-4313-B0D8-1A2602259FE9}" srcOrd="0" destOrd="0" parTransId="{C9845683-0E89-4373-998F-AB9E0E2034BD}" sibTransId="{8BE96DC6-6C01-4C21-907A-AE424B658FD3}"/>
    <dgm:cxn modelId="{729CD8ED-62F1-4D9F-A19A-2954576E8628}" type="presOf" srcId="{64644806-BD54-47DB-B1AE-2A0BA27E5534}" destId="{A72684BF-6DF2-4C4B-9611-70B863D5AE89}" srcOrd="1" destOrd="0" presId="urn:microsoft.com/office/officeart/2005/8/layout/hProcess7"/>
    <dgm:cxn modelId="{28FC5A2B-BE12-46B3-B98C-D2F873592EF1}" srcId="{64644806-BD54-47DB-B1AE-2A0BA27E5534}" destId="{40A192DA-8B78-49E0-B915-DEBE14D1A86A}" srcOrd="0" destOrd="0" parTransId="{B8340C73-BAA5-4412-97D0-17DC98DDA746}" sibTransId="{3FA6BF5E-AC9F-46E9-9310-1442279D68EF}"/>
    <dgm:cxn modelId="{20CC714C-E1E3-4B41-8400-2B6FAA59DE31}" type="presOf" srcId="{40A192DA-8B78-49E0-B915-DEBE14D1A86A}" destId="{87319F56-3089-4E09-A5E2-8F359E90AFD8}" srcOrd="0" destOrd="0" presId="urn:microsoft.com/office/officeart/2005/8/layout/hProcess7"/>
    <dgm:cxn modelId="{C9370C5A-E371-4E74-A3C9-703B6C0DBFD6}" srcId="{ED3D153C-04D1-4AD9-B21B-DCE0C63ABC10}" destId="{9A1F1328-1E78-4C56-9BB1-73FDBA778370}" srcOrd="1" destOrd="0" parTransId="{A1EE4BE3-3FC0-49F8-AF88-67AF0AAAD805}" sibTransId="{5CD00A24-69C1-4410-9D04-CEF3A311A51F}"/>
    <dgm:cxn modelId="{60D9CA2C-DAA8-445F-98FB-359D03E94293}" srcId="{9A1F1328-1E78-4C56-9BB1-73FDBA778370}" destId="{112D58B9-D08F-4FEE-9D1A-A600BA1E5C43}" srcOrd="0" destOrd="0" parTransId="{867F5844-EF45-4680-854F-2BE878E6DF91}" sibTransId="{955603D2-33FF-443A-91E8-BD438E759E69}"/>
    <dgm:cxn modelId="{4ECE4D41-9443-45CB-833E-4AB49516A760}" type="presOf" srcId="{1B0F702B-4311-4571-BA5E-8ECB1365281E}" destId="{A5E57BAF-C1C6-4469-852B-38BF93108DC5}" srcOrd="1" destOrd="0" presId="urn:microsoft.com/office/officeart/2005/8/layout/hProcess7"/>
    <dgm:cxn modelId="{7F17567E-8E47-47F6-9CE2-30FDB55C5805}" type="presOf" srcId="{9A1F1328-1E78-4C56-9BB1-73FDBA778370}" destId="{75094427-9DD4-41FD-8EB6-C46D0E7D9631}" srcOrd="0" destOrd="0" presId="urn:microsoft.com/office/officeart/2005/8/layout/hProcess7"/>
    <dgm:cxn modelId="{9763E912-CDB9-4FBD-B50F-B666552B7BEC}" type="presOf" srcId="{1B0F702B-4311-4571-BA5E-8ECB1365281E}" destId="{62D04015-AFBF-4F0C-8746-2BDBFF882E62}" srcOrd="0" destOrd="0" presId="urn:microsoft.com/office/officeart/2005/8/layout/hProcess7"/>
    <dgm:cxn modelId="{24D20E1E-FDC7-42DF-ADB0-F45D1BA312C5}" type="presOf" srcId="{FFA014BC-FFE2-4313-B0D8-1A2602259FE9}" destId="{3E3D237D-5D19-4481-A4EE-F52E850829B2}" srcOrd="0" destOrd="0" presId="urn:microsoft.com/office/officeart/2005/8/layout/hProcess7"/>
    <dgm:cxn modelId="{57E39F46-180E-4E87-AF63-92AB7D5DA84B}" type="presParOf" srcId="{C81F8C31-D469-4DF3-BBBD-0B16EBDF7CF4}" destId="{A7368FB0-CE19-4825-91B4-92DAB224743F}" srcOrd="0" destOrd="0" presId="urn:microsoft.com/office/officeart/2005/8/layout/hProcess7"/>
    <dgm:cxn modelId="{E105B993-C379-4A7D-8FD6-2BB742A92966}" type="presParOf" srcId="{A7368FB0-CE19-4825-91B4-92DAB224743F}" destId="{62D04015-AFBF-4F0C-8746-2BDBFF882E62}" srcOrd="0" destOrd="0" presId="urn:microsoft.com/office/officeart/2005/8/layout/hProcess7"/>
    <dgm:cxn modelId="{733F0A71-AA41-42A1-97D6-EBE1B0FB8521}" type="presParOf" srcId="{A7368FB0-CE19-4825-91B4-92DAB224743F}" destId="{A5E57BAF-C1C6-4469-852B-38BF93108DC5}" srcOrd="1" destOrd="0" presId="urn:microsoft.com/office/officeart/2005/8/layout/hProcess7"/>
    <dgm:cxn modelId="{FF722964-3E6D-4A17-8FEB-D06AB907C93D}" type="presParOf" srcId="{A7368FB0-CE19-4825-91B4-92DAB224743F}" destId="{3E3D237D-5D19-4481-A4EE-F52E850829B2}" srcOrd="2" destOrd="0" presId="urn:microsoft.com/office/officeart/2005/8/layout/hProcess7"/>
    <dgm:cxn modelId="{972B625A-B4A1-47C9-BA58-C745F78B83B7}" type="presParOf" srcId="{C81F8C31-D469-4DF3-BBBD-0B16EBDF7CF4}" destId="{596654C1-EBA3-4E99-A1CC-470B6C03F899}" srcOrd="1" destOrd="0" presId="urn:microsoft.com/office/officeart/2005/8/layout/hProcess7"/>
    <dgm:cxn modelId="{6A74E4E3-6B3C-4E5F-AEF6-753BECDECB99}" type="presParOf" srcId="{C81F8C31-D469-4DF3-BBBD-0B16EBDF7CF4}" destId="{EB2A91CD-B532-482C-A14E-4EB32B56BC7E}" srcOrd="2" destOrd="0" presId="urn:microsoft.com/office/officeart/2005/8/layout/hProcess7"/>
    <dgm:cxn modelId="{5FC5FE09-3CE6-4D1D-9B20-439E4B14E323}" type="presParOf" srcId="{EB2A91CD-B532-482C-A14E-4EB32B56BC7E}" destId="{A0BAB420-86E4-4278-8087-D27A1E962FAD}" srcOrd="0" destOrd="0" presId="urn:microsoft.com/office/officeart/2005/8/layout/hProcess7"/>
    <dgm:cxn modelId="{8979107D-EAAE-4A98-B892-2BD089D75BEF}" type="presParOf" srcId="{EB2A91CD-B532-482C-A14E-4EB32B56BC7E}" destId="{D400227C-8F2A-41F1-B56F-279D50692EC9}" srcOrd="1" destOrd="0" presId="urn:microsoft.com/office/officeart/2005/8/layout/hProcess7"/>
    <dgm:cxn modelId="{3BF0E4ED-243D-40C2-B83C-3C75C3AC3041}" type="presParOf" srcId="{EB2A91CD-B532-482C-A14E-4EB32B56BC7E}" destId="{9E9FAA0D-C57D-4499-B710-4927770E5CCC}" srcOrd="2" destOrd="0" presId="urn:microsoft.com/office/officeart/2005/8/layout/hProcess7"/>
    <dgm:cxn modelId="{2F79A299-C30F-4D9A-9C9D-ACA4B9FB5778}" type="presParOf" srcId="{C81F8C31-D469-4DF3-BBBD-0B16EBDF7CF4}" destId="{441DFCB3-B2E1-41D1-9422-56902761DB3B}" srcOrd="3" destOrd="0" presId="urn:microsoft.com/office/officeart/2005/8/layout/hProcess7"/>
    <dgm:cxn modelId="{4BE945D3-FC18-428C-838D-45948B8A8364}" type="presParOf" srcId="{C81F8C31-D469-4DF3-BBBD-0B16EBDF7CF4}" destId="{A227EC0D-3689-4966-9079-09E093B63AE5}" srcOrd="4" destOrd="0" presId="urn:microsoft.com/office/officeart/2005/8/layout/hProcess7"/>
    <dgm:cxn modelId="{02EEAEF6-7309-4902-B1B9-420FA41516A8}" type="presParOf" srcId="{A227EC0D-3689-4966-9079-09E093B63AE5}" destId="{75094427-9DD4-41FD-8EB6-C46D0E7D9631}" srcOrd="0" destOrd="0" presId="urn:microsoft.com/office/officeart/2005/8/layout/hProcess7"/>
    <dgm:cxn modelId="{31B143DA-7345-41C5-92AC-F70D7A037DDF}" type="presParOf" srcId="{A227EC0D-3689-4966-9079-09E093B63AE5}" destId="{5E166A1E-C3AE-4FA5-87AE-94EA846B91D6}" srcOrd="1" destOrd="0" presId="urn:microsoft.com/office/officeart/2005/8/layout/hProcess7"/>
    <dgm:cxn modelId="{90447846-FF4A-447B-BDA6-C2BEA46FF205}" type="presParOf" srcId="{A227EC0D-3689-4966-9079-09E093B63AE5}" destId="{4FEFA3A7-3BAC-4B34-BAD1-15908D27BD78}" srcOrd="2" destOrd="0" presId="urn:microsoft.com/office/officeart/2005/8/layout/hProcess7"/>
    <dgm:cxn modelId="{3ADFA46E-A583-408C-8338-7FF0939079E2}" type="presParOf" srcId="{C81F8C31-D469-4DF3-BBBD-0B16EBDF7CF4}" destId="{936C1637-B0F5-4885-8AF4-B19007B4987E}" srcOrd="5" destOrd="0" presId="urn:microsoft.com/office/officeart/2005/8/layout/hProcess7"/>
    <dgm:cxn modelId="{78BCBFC3-7A2D-45A7-9F62-8623412D8227}" type="presParOf" srcId="{C81F8C31-D469-4DF3-BBBD-0B16EBDF7CF4}" destId="{49001C1B-7E17-4FFE-A824-9654B21E1DF1}" srcOrd="6" destOrd="0" presId="urn:microsoft.com/office/officeart/2005/8/layout/hProcess7"/>
    <dgm:cxn modelId="{530758A4-1CB4-4085-B676-ADD1AC8786DB}" type="presParOf" srcId="{49001C1B-7E17-4FFE-A824-9654B21E1DF1}" destId="{C7934E13-587C-4BF3-9629-40280DBE0664}" srcOrd="0" destOrd="0" presId="urn:microsoft.com/office/officeart/2005/8/layout/hProcess7"/>
    <dgm:cxn modelId="{5A23BCF9-4F2B-4E57-96E2-10C300F213E4}" type="presParOf" srcId="{49001C1B-7E17-4FFE-A824-9654B21E1DF1}" destId="{8FACEAEB-902E-44D5-9AC8-77627E09D2DE}" srcOrd="1" destOrd="0" presId="urn:microsoft.com/office/officeart/2005/8/layout/hProcess7"/>
    <dgm:cxn modelId="{5A99594A-631A-4607-A04A-2DA4431A9DAF}" type="presParOf" srcId="{49001C1B-7E17-4FFE-A824-9654B21E1DF1}" destId="{0E1DDD38-DDE0-431E-A5F1-AF9E827430FA}" srcOrd="2" destOrd="0" presId="urn:microsoft.com/office/officeart/2005/8/layout/hProcess7"/>
    <dgm:cxn modelId="{EDF00080-4DE8-4EDB-8050-CCFA97BDD377}" type="presParOf" srcId="{C81F8C31-D469-4DF3-BBBD-0B16EBDF7CF4}" destId="{D764EDFF-99B3-4285-82F3-928868F5A68C}" srcOrd="7" destOrd="0" presId="urn:microsoft.com/office/officeart/2005/8/layout/hProcess7"/>
    <dgm:cxn modelId="{A9A54200-471E-4068-B9D0-CC52FC051A5D}" type="presParOf" srcId="{C81F8C31-D469-4DF3-BBBD-0B16EBDF7CF4}" destId="{D3D9B31F-810D-4024-AA54-CDFD5E22BB45}" srcOrd="8" destOrd="0" presId="urn:microsoft.com/office/officeart/2005/8/layout/hProcess7"/>
    <dgm:cxn modelId="{43A7738F-0CDE-4FB1-BC0E-82A49A361770}" type="presParOf" srcId="{D3D9B31F-810D-4024-AA54-CDFD5E22BB45}" destId="{AA280FC1-8F6B-4FAB-9585-F73F85FD9881}" srcOrd="0" destOrd="0" presId="urn:microsoft.com/office/officeart/2005/8/layout/hProcess7"/>
    <dgm:cxn modelId="{2B4B6FA7-B5E5-4971-8BBF-F12CA1138749}" type="presParOf" srcId="{D3D9B31F-810D-4024-AA54-CDFD5E22BB45}" destId="{A72684BF-6DF2-4C4B-9611-70B863D5AE89}" srcOrd="1" destOrd="0" presId="urn:microsoft.com/office/officeart/2005/8/layout/hProcess7"/>
    <dgm:cxn modelId="{85DB48E7-0082-460A-9D27-8E8E5517376F}" type="presParOf" srcId="{D3D9B31F-810D-4024-AA54-CDFD5E22BB45}" destId="{87319F56-3089-4E09-A5E2-8F359E90AFD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7C7495-24EC-4102-8A60-45D9B910FBF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B6ED87-9D3F-420F-94A7-3259AB3DAC43}">
      <dgm:prSet phldrT="[Текст]" custT="1"/>
      <dgm:spPr/>
      <dgm:t>
        <a:bodyPr/>
        <a:lstStyle/>
        <a:p>
          <a:r>
            <a:rPr lang="ru-RU" sz="1400" b="1" dirty="0" smtClean="0"/>
            <a:t>Национальный рейтинг университетов</a:t>
          </a:r>
        </a:p>
        <a:p>
          <a:r>
            <a:rPr lang="ru-RU" sz="1400" smtClean="0"/>
            <a:t>Новостное агентство «Интерфакс»</a:t>
          </a:r>
          <a:endParaRPr lang="ru-RU" sz="1400" dirty="0"/>
        </a:p>
      </dgm:t>
    </dgm:pt>
    <dgm:pt modelId="{D72CFCD6-ADF4-4910-855B-555F62E3468D}" type="parTrans" cxnId="{EBAEDEEC-F6CE-49B9-B93C-C9217CAF468E}">
      <dgm:prSet/>
      <dgm:spPr/>
      <dgm:t>
        <a:bodyPr/>
        <a:lstStyle/>
        <a:p>
          <a:endParaRPr lang="ru-RU" sz="1200"/>
        </a:p>
      </dgm:t>
    </dgm:pt>
    <dgm:pt modelId="{D61DB29F-3200-4D76-9471-ED9B65CF3533}" type="sibTrans" cxnId="{EBAEDEEC-F6CE-49B9-B93C-C9217CAF468E}">
      <dgm:prSet/>
      <dgm:spPr/>
      <dgm:t>
        <a:bodyPr/>
        <a:lstStyle/>
        <a:p>
          <a:endParaRPr lang="ru-RU" sz="1200"/>
        </a:p>
      </dgm:t>
    </dgm:pt>
    <dgm:pt modelId="{617BDA21-C172-444A-8202-DA7E25F1AB4B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200" dirty="0" smtClean="0"/>
            <a:t>178 место из 288</a:t>
          </a:r>
          <a:endParaRPr lang="ru-RU" sz="1200" dirty="0"/>
        </a:p>
      </dgm:t>
    </dgm:pt>
    <dgm:pt modelId="{E8AF662A-9296-4320-8741-172F179222A7}" type="parTrans" cxnId="{EBED22EB-BC0C-4929-9C57-889E546DF181}">
      <dgm:prSet/>
      <dgm:spPr/>
      <dgm:t>
        <a:bodyPr/>
        <a:lstStyle/>
        <a:p>
          <a:endParaRPr lang="ru-RU" sz="1200"/>
        </a:p>
      </dgm:t>
    </dgm:pt>
    <dgm:pt modelId="{FA008FB1-A214-4B27-9F3B-3C4D17C9F637}" type="sibTrans" cxnId="{EBED22EB-BC0C-4929-9C57-889E546DF181}">
      <dgm:prSet/>
      <dgm:spPr/>
      <dgm:t>
        <a:bodyPr/>
        <a:lstStyle/>
        <a:p>
          <a:endParaRPr lang="ru-RU" sz="1200"/>
        </a:p>
      </dgm:t>
    </dgm:pt>
    <dgm:pt modelId="{7E8B2B85-FF16-4226-B4CB-12E0DACF7B62}">
      <dgm:prSet phldrT="[Текст]" custT="1"/>
      <dgm:spPr/>
      <dgm:t>
        <a:bodyPr/>
        <a:lstStyle/>
        <a:p>
          <a:r>
            <a:rPr lang="ru-RU" sz="1200" dirty="0" smtClean="0"/>
            <a:t>Кол-во статей, опубликованных за 5 лет на численность НПР</a:t>
          </a:r>
          <a:endParaRPr lang="ru-RU" sz="1200" dirty="0"/>
        </a:p>
      </dgm:t>
    </dgm:pt>
    <dgm:pt modelId="{F4867101-BF57-4C5B-B616-E240E6918205}" type="parTrans" cxnId="{72400138-F995-4298-A2FB-BFD2ED92B930}">
      <dgm:prSet/>
      <dgm:spPr/>
      <dgm:t>
        <a:bodyPr/>
        <a:lstStyle/>
        <a:p>
          <a:endParaRPr lang="ru-RU" sz="1200"/>
        </a:p>
      </dgm:t>
    </dgm:pt>
    <dgm:pt modelId="{22059FBF-144E-4CFB-9F7A-7E784B8D89D7}" type="sibTrans" cxnId="{72400138-F995-4298-A2FB-BFD2ED92B930}">
      <dgm:prSet/>
      <dgm:spPr/>
      <dgm:t>
        <a:bodyPr/>
        <a:lstStyle/>
        <a:p>
          <a:endParaRPr lang="ru-RU" sz="1200"/>
        </a:p>
      </dgm:t>
    </dgm:pt>
    <dgm:pt modelId="{F0AFD9C0-3C34-471F-959E-6435AD952DB4}">
      <dgm:prSet phldrT="[Текст]" custT="1"/>
      <dgm:spPr/>
      <dgm:t>
        <a:bodyPr/>
        <a:lstStyle/>
        <a:p>
          <a:r>
            <a:rPr lang="ru-RU" sz="1400" b="1" dirty="0" smtClean="0"/>
            <a:t>Рейтинг востребованности вузов в РФ</a:t>
          </a:r>
        </a:p>
        <a:p>
          <a:r>
            <a:rPr lang="ru-RU" sz="1400" smtClean="0"/>
            <a:t>Новостное агентство «РИА Новости» (Социальный навигатор)</a:t>
          </a:r>
          <a:endParaRPr lang="ru-RU" sz="1400" dirty="0"/>
        </a:p>
      </dgm:t>
    </dgm:pt>
    <dgm:pt modelId="{F1648352-94C3-4033-94D3-F97108B87BFE}" type="parTrans" cxnId="{7C2746E1-33EA-4EBE-8D60-2810E54B8847}">
      <dgm:prSet/>
      <dgm:spPr/>
      <dgm:t>
        <a:bodyPr/>
        <a:lstStyle/>
        <a:p>
          <a:endParaRPr lang="ru-RU" sz="1200"/>
        </a:p>
      </dgm:t>
    </dgm:pt>
    <dgm:pt modelId="{604E6B3C-E322-43C6-B9DD-26AE8379FED2}" type="sibTrans" cxnId="{7C2746E1-33EA-4EBE-8D60-2810E54B8847}">
      <dgm:prSet/>
      <dgm:spPr/>
      <dgm:t>
        <a:bodyPr/>
        <a:lstStyle/>
        <a:p>
          <a:endParaRPr lang="ru-RU" sz="1200"/>
        </a:p>
      </dgm:t>
    </dgm:pt>
    <dgm:pt modelId="{22BBD71C-E7C5-4BAE-85C0-CC6AF5BE1C05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200" dirty="0" smtClean="0"/>
            <a:t>73 место из 126</a:t>
          </a:r>
          <a:endParaRPr lang="ru-RU" sz="1200" dirty="0"/>
        </a:p>
      </dgm:t>
    </dgm:pt>
    <dgm:pt modelId="{5C7D1193-D9F3-4D11-8564-AC54523152B2}" type="parTrans" cxnId="{112CCFFB-5818-4732-9EB9-CCB9CC393956}">
      <dgm:prSet/>
      <dgm:spPr/>
      <dgm:t>
        <a:bodyPr/>
        <a:lstStyle/>
        <a:p>
          <a:endParaRPr lang="ru-RU" sz="1200"/>
        </a:p>
      </dgm:t>
    </dgm:pt>
    <dgm:pt modelId="{BDC06EC9-9A4E-4C25-A4C6-3BC232CD40AC}" type="sibTrans" cxnId="{112CCFFB-5818-4732-9EB9-CCB9CC393956}">
      <dgm:prSet/>
      <dgm:spPr/>
      <dgm:t>
        <a:bodyPr/>
        <a:lstStyle/>
        <a:p>
          <a:endParaRPr lang="ru-RU" sz="1200"/>
        </a:p>
      </dgm:t>
    </dgm:pt>
    <dgm:pt modelId="{D9A82DFA-84E3-4CD1-B53F-4251044DA5B9}">
      <dgm:prSet phldrT="[Текст]" custT="1"/>
      <dgm:spPr/>
      <dgm:t>
        <a:bodyPr/>
        <a:lstStyle/>
        <a:p>
          <a:r>
            <a:rPr lang="ru-RU" sz="1200" dirty="0" smtClean="0"/>
            <a:t>i-индекс цитирования трудов сотрудников организации</a:t>
          </a:r>
          <a:endParaRPr lang="ru-RU" sz="1200" dirty="0"/>
        </a:p>
      </dgm:t>
    </dgm:pt>
    <dgm:pt modelId="{B4F9BFA1-775D-4805-BC0A-A5D0D2C8A3D3}" type="parTrans" cxnId="{AB964A16-555A-4CA8-A30F-57CE414E9AA3}">
      <dgm:prSet/>
      <dgm:spPr/>
      <dgm:t>
        <a:bodyPr/>
        <a:lstStyle/>
        <a:p>
          <a:endParaRPr lang="ru-RU" sz="1200"/>
        </a:p>
      </dgm:t>
    </dgm:pt>
    <dgm:pt modelId="{4DE6D79F-97C9-452D-93D0-3A3AAAF12534}" type="sibTrans" cxnId="{AB964A16-555A-4CA8-A30F-57CE414E9AA3}">
      <dgm:prSet/>
      <dgm:spPr/>
      <dgm:t>
        <a:bodyPr/>
        <a:lstStyle/>
        <a:p>
          <a:endParaRPr lang="ru-RU" sz="1200"/>
        </a:p>
      </dgm:t>
    </dgm:pt>
    <dgm:pt modelId="{3D278193-A89D-402B-9D53-0FC36493A70E}">
      <dgm:prSet phldrT="[Текст]" custT="1"/>
      <dgm:spPr/>
      <dgm:t>
        <a:bodyPr/>
        <a:lstStyle/>
        <a:p>
          <a:r>
            <a:rPr lang="ru-RU" sz="1400" b="1" dirty="0" smtClean="0"/>
            <a:t>Ежегодный рейтинг вузов России </a:t>
          </a:r>
        </a:p>
        <a:p>
          <a:r>
            <a:rPr lang="ru-RU" sz="1400" dirty="0" smtClean="0"/>
            <a:t>Рейтинговое агентство RAEX (РАЭКС-Аналитика) </a:t>
          </a:r>
          <a:endParaRPr lang="ru-RU" sz="1400" dirty="0"/>
        </a:p>
      </dgm:t>
    </dgm:pt>
    <dgm:pt modelId="{899EB3F2-0B88-4628-B918-32CF78238FC1}" type="parTrans" cxnId="{A438DC22-8F89-4855-B7F6-D4E0859DBBBF}">
      <dgm:prSet/>
      <dgm:spPr/>
      <dgm:t>
        <a:bodyPr/>
        <a:lstStyle/>
        <a:p>
          <a:endParaRPr lang="ru-RU" sz="1200"/>
        </a:p>
      </dgm:t>
    </dgm:pt>
    <dgm:pt modelId="{7E9AE540-16C7-446D-839D-A89C111672C9}" type="sibTrans" cxnId="{A438DC22-8F89-4855-B7F6-D4E0859DBBBF}">
      <dgm:prSet/>
      <dgm:spPr/>
      <dgm:t>
        <a:bodyPr/>
        <a:lstStyle/>
        <a:p>
          <a:endParaRPr lang="ru-RU" sz="1200"/>
        </a:p>
      </dgm:t>
    </dgm:pt>
    <dgm:pt modelId="{3F0DD0A0-74FE-4535-8C74-43FE813C926E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200" dirty="0" smtClean="0"/>
            <a:t>-</a:t>
          </a:r>
          <a:endParaRPr lang="ru-RU" sz="1200" dirty="0"/>
        </a:p>
      </dgm:t>
    </dgm:pt>
    <dgm:pt modelId="{A9D8F3E3-70D9-42F5-8631-2641AAE3BD95}" type="parTrans" cxnId="{424689D7-CB04-4769-B20E-BEC931DE4BC8}">
      <dgm:prSet/>
      <dgm:spPr/>
      <dgm:t>
        <a:bodyPr/>
        <a:lstStyle/>
        <a:p>
          <a:endParaRPr lang="ru-RU" sz="1200"/>
        </a:p>
      </dgm:t>
    </dgm:pt>
    <dgm:pt modelId="{20AEE179-B6BD-4957-AEA1-12254D3A5827}" type="sibTrans" cxnId="{424689D7-CB04-4769-B20E-BEC931DE4BC8}">
      <dgm:prSet/>
      <dgm:spPr/>
      <dgm:t>
        <a:bodyPr/>
        <a:lstStyle/>
        <a:p>
          <a:endParaRPr lang="ru-RU" sz="1200"/>
        </a:p>
      </dgm:t>
    </dgm:pt>
    <dgm:pt modelId="{052124CE-D745-4CF5-976D-B8D8A8F7623D}">
      <dgm:prSet phldrT="[Текст]" custT="1"/>
      <dgm:spPr/>
      <dgm:t>
        <a:bodyPr/>
        <a:lstStyle/>
        <a:p>
          <a:r>
            <a:rPr lang="ru-RU" sz="1200" dirty="0" smtClean="0"/>
            <a:t>Количество публикаций за последние пять лет в научных журналах</a:t>
          </a:r>
          <a:endParaRPr lang="ru-RU" sz="1200" dirty="0"/>
        </a:p>
      </dgm:t>
    </dgm:pt>
    <dgm:pt modelId="{319D177E-E8FB-4F22-AF46-38C0DDCC8E35}" type="parTrans" cxnId="{BC0536CD-E306-4719-B2FE-D034626F388C}">
      <dgm:prSet/>
      <dgm:spPr/>
      <dgm:t>
        <a:bodyPr/>
        <a:lstStyle/>
        <a:p>
          <a:endParaRPr lang="ru-RU" sz="1200"/>
        </a:p>
      </dgm:t>
    </dgm:pt>
    <dgm:pt modelId="{01ECAD3B-A698-4D51-8207-F3D79F284F3C}" type="sibTrans" cxnId="{BC0536CD-E306-4719-B2FE-D034626F388C}">
      <dgm:prSet/>
      <dgm:spPr/>
      <dgm:t>
        <a:bodyPr/>
        <a:lstStyle/>
        <a:p>
          <a:endParaRPr lang="ru-RU" sz="1200"/>
        </a:p>
      </dgm:t>
    </dgm:pt>
    <dgm:pt modelId="{ECF6EE1D-0190-43AA-938E-9E13567E0BD9}">
      <dgm:prSet phldrT="[Текст]" custT="1"/>
      <dgm:spPr/>
      <dgm:t>
        <a:bodyPr/>
        <a:lstStyle/>
        <a:p>
          <a:r>
            <a:rPr lang="ru-RU" sz="1400" b="1" dirty="0" smtClean="0"/>
            <a:t>Рейтинг</a:t>
          </a:r>
          <a:r>
            <a:rPr lang="en-US" sz="1400" b="1" dirty="0" smtClean="0"/>
            <a:t> Times Higher Education (THE)</a:t>
          </a:r>
          <a:r>
            <a:rPr lang="ru-RU" sz="1400" b="1" dirty="0" smtClean="0"/>
            <a:t> </a:t>
          </a:r>
          <a:r>
            <a:rPr lang="ru-RU" sz="1400" dirty="0" smtClean="0"/>
            <a:t>Журнал </a:t>
          </a:r>
          <a:r>
            <a:rPr lang="en-US" sz="1400" dirty="0" smtClean="0"/>
            <a:t>«Times Higher Education magazine»</a:t>
          </a:r>
          <a:endParaRPr lang="ru-RU" sz="1400" dirty="0"/>
        </a:p>
      </dgm:t>
    </dgm:pt>
    <dgm:pt modelId="{4F049B6C-7CFE-4BFA-B3A8-DC4BA8F9FEB8}" type="parTrans" cxnId="{5EEAEC7C-C85E-483B-95D9-777D91281F38}">
      <dgm:prSet/>
      <dgm:spPr/>
      <dgm:t>
        <a:bodyPr/>
        <a:lstStyle/>
        <a:p>
          <a:endParaRPr lang="ru-RU" sz="1200"/>
        </a:p>
      </dgm:t>
    </dgm:pt>
    <dgm:pt modelId="{CFD781A5-B36E-4F86-9411-B03DFBB2CFCB}" type="sibTrans" cxnId="{5EEAEC7C-C85E-483B-95D9-777D91281F38}">
      <dgm:prSet/>
      <dgm:spPr/>
      <dgm:t>
        <a:bodyPr/>
        <a:lstStyle/>
        <a:p>
          <a:endParaRPr lang="ru-RU" sz="1200"/>
        </a:p>
      </dgm:t>
    </dgm:pt>
    <dgm:pt modelId="{9106FE88-4EF8-4F53-BFCA-0D82BEB4D2BE}">
      <dgm:prSet phldrT="[Текст]" custT="1"/>
      <dgm:spPr/>
      <dgm:t>
        <a:bodyPr/>
        <a:lstStyle/>
        <a:p>
          <a:r>
            <a:rPr lang="ru-RU" sz="1400" b="1" dirty="0" smtClean="0"/>
            <a:t>Рейтинг</a:t>
          </a:r>
          <a:r>
            <a:rPr lang="en-US" sz="1400" b="1" dirty="0" smtClean="0"/>
            <a:t> QS World University Rankings</a:t>
          </a:r>
          <a:r>
            <a:rPr lang="ru-RU" sz="1400" b="1" dirty="0" smtClean="0"/>
            <a:t> </a:t>
          </a:r>
          <a:r>
            <a:rPr lang="ru-RU" sz="1400" dirty="0" smtClean="0"/>
            <a:t>Британская компания </a:t>
          </a:r>
          <a:r>
            <a:rPr lang="ru-RU" sz="1400" dirty="0" err="1" smtClean="0"/>
            <a:t>Quacquarelli</a:t>
          </a:r>
          <a:r>
            <a:rPr lang="ru-RU" sz="1400" dirty="0" smtClean="0"/>
            <a:t> </a:t>
          </a:r>
          <a:r>
            <a:rPr lang="ru-RU" sz="1400" dirty="0" err="1" smtClean="0"/>
            <a:t>Symonds</a:t>
          </a:r>
          <a:r>
            <a:rPr lang="ru-RU" sz="1400" dirty="0" smtClean="0"/>
            <a:t> (QS) </a:t>
          </a:r>
          <a:endParaRPr lang="ru-RU" sz="1400" dirty="0"/>
        </a:p>
      </dgm:t>
    </dgm:pt>
    <dgm:pt modelId="{437329C4-55FA-4521-B492-C7415ADF9A59}" type="parTrans" cxnId="{3A1C6001-A7D3-40E3-8233-387520392FAB}">
      <dgm:prSet/>
      <dgm:spPr/>
      <dgm:t>
        <a:bodyPr/>
        <a:lstStyle/>
        <a:p>
          <a:endParaRPr lang="ru-RU" sz="1200"/>
        </a:p>
      </dgm:t>
    </dgm:pt>
    <dgm:pt modelId="{CD30261F-89BB-491A-A6EB-E52A8209C9BB}" type="sibTrans" cxnId="{3A1C6001-A7D3-40E3-8233-387520392FAB}">
      <dgm:prSet/>
      <dgm:spPr/>
      <dgm:t>
        <a:bodyPr/>
        <a:lstStyle/>
        <a:p>
          <a:endParaRPr lang="ru-RU" sz="1200"/>
        </a:p>
      </dgm:t>
    </dgm:pt>
    <dgm:pt modelId="{6B4FF193-C644-40C2-99F1-A961093215BC}">
      <dgm:prSet phldrT="[Текст]" custT="1"/>
      <dgm:spPr/>
      <dgm:t>
        <a:bodyPr/>
        <a:lstStyle/>
        <a:p>
          <a:r>
            <a:rPr lang="ru-RU" sz="1400" b="1" dirty="0" smtClean="0"/>
            <a:t>Шанхайский рейтинг </a:t>
          </a:r>
          <a:r>
            <a:rPr lang="en-US" sz="1400" b="1" dirty="0" smtClean="0"/>
            <a:t>Academic Ranking of World Universities (ARWU)</a:t>
          </a:r>
          <a:r>
            <a:rPr lang="ru-RU" sz="1400" b="1" dirty="0" smtClean="0"/>
            <a:t> </a:t>
          </a:r>
          <a:r>
            <a:rPr lang="ru-RU" sz="1400" dirty="0" smtClean="0"/>
            <a:t>Шанхайский Университет </a:t>
          </a:r>
          <a:r>
            <a:rPr lang="ru-RU" sz="1400" dirty="0" err="1" smtClean="0"/>
            <a:t>Цзяотун</a:t>
          </a:r>
          <a:endParaRPr lang="ru-RU" sz="1400" dirty="0"/>
        </a:p>
      </dgm:t>
    </dgm:pt>
    <dgm:pt modelId="{ADA4EF4C-DC54-4123-92E7-D6CB058F96AA}" type="parTrans" cxnId="{E432E3A2-820A-4DFB-A545-3A9BF9CD91D3}">
      <dgm:prSet/>
      <dgm:spPr/>
      <dgm:t>
        <a:bodyPr/>
        <a:lstStyle/>
        <a:p>
          <a:endParaRPr lang="ru-RU" sz="1200"/>
        </a:p>
      </dgm:t>
    </dgm:pt>
    <dgm:pt modelId="{6B210F69-76D3-483A-AF93-A9C2411A6A15}" type="sibTrans" cxnId="{E432E3A2-820A-4DFB-A545-3A9BF9CD91D3}">
      <dgm:prSet/>
      <dgm:spPr/>
      <dgm:t>
        <a:bodyPr/>
        <a:lstStyle/>
        <a:p>
          <a:endParaRPr lang="ru-RU" sz="1200"/>
        </a:p>
      </dgm:t>
    </dgm:pt>
    <dgm:pt modelId="{9DDC11D4-D144-4ACC-A189-F6B8F50170DE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200" dirty="0" smtClean="0"/>
            <a:t>-</a:t>
          </a:r>
          <a:endParaRPr lang="ru-RU" sz="1200" dirty="0"/>
        </a:p>
      </dgm:t>
    </dgm:pt>
    <dgm:pt modelId="{5164893A-C475-481E-A83A-0EC74FD018D4}" type="parTrans" cxnId="{3A3CCA17-89A2-4585-84BA-63FA905062B1}">
      <dgm:prSet/>
      <dgm:spPr/>
      <dgm:t>
        <a:bodyPr/>
        <a:lstStyle/>
        <a:p>
          <a:endParaRPr lang="ru-RU" sz="1200"/>
        </a:p>
      </dgm:t>
    </dgm:pt>
    <dgm:pt modelId="{195CFF21-6CD9-42AB-AD79-99B73B73A24F}" type="sibTrans" cxnId="{3A3CCA17-89A2-4585-84BA-63FA905062B1}">
      <dgm:prSet/>
      <dgm:spPr/>
      <dgm:t>
        <a:bodyPr/>
        <a:lstStyle/>
        <a:p>
          <a:endParaRPr lang="ru-RU" sz="1200"/>
        </a:p>
      </dgm:t>
    </dgm:pt>
    <dgm:pt modelId="{F77F9C34-7DB3-4208-BFD5-2255C8DC102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200" dirty="0" smtClean="0"/>
            <a:t>-</a:t>
          </a:r>
          <a:endParaRPr lang="ru-RU" sz="1200" dirty="0"/>
        </a:p>
      </dgm:t>
    </dgm:pt>
    <dgm:pt modelId="{C1AB6BD5-2F73-4493-83AD-6EC00EBDD73A}" type="parTrans" cxnId="{84FF61F2-7CB0-45B4-93C2-EE856676C033}">
      <dgm:prSet/>
      <dgm:spPr/>
      <dgm:t>
        <a:bodyPr/>
        <a:lstStyle/>
        <a:p>
          <a:endParaRPr lang="ru-RU" sz="1200"/>
        </a:p>
      </dgm:t>
    </dgm:pt>
    <dgm:pt modelId="{1E1B21E0-01C9-4C07-91E3-FB693CB90A32}" type="sibTrans" cxnId="{84FF61F2-7CB0-45B4-93C2-EE856676C033}">
      <dgm:prSet/>
      <dgm:spPr/>
      <dgm:t>
        <a:bodyPr/>
        <a:lstStyle/>
        <a:p>
          <a:endParaRPr lang="ru-RU" sz="1200"/>
        </a:p>
      </dgm:t>
    </dgm:pt>
    <dgm:pt modelId="{9568AE97-A76C-4A8E-8183-BED7C672BF2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200" dirty="0" smtClean="0"/>
            <a:t>-</a:t>
          </a:r>
          <a:endParaRPr lang="ru-RU" sz="1200" dirty="0"/>
        </a:p>
      </dgm:t>
    </dgm:pt>
    <dgm:pt modelId="{4790C763-CC03-4ED0-B23E-2C104B57C5C4}" type="parTrans" cxnId="{8D8C51A7-570A-4C98-8BA0-BD72AB3765B0}">
      <dgm:prSet/>
      <dgm:spPr/>
      <dgm:t>
        <a:bodyPr/>
        <a:lstStyle/>
        <a:p>
          <a:endParaRPr lang="ru-RU" sz="1200"/>
        </a:p>
      </dgm:t>
    </dgm:pt>
    <dgm:pt modelId="{9516809F-854F-44CE-AC00-833D7127A24A}" type="sibTrans" cxnId="{8D8C51A7-570A-4C98-8BA0-BD72AB3765B0}">
      <dgm:prSet/>
      <dgm:spPr/>
      <dgm:t>
        <a:bodyPr/>
        <a:lstStyle/>
        <a:p>
          <a:endParaRPr lang="ru-RU" sz="1200"/>
        </a:p>
      </dgm:t>
    </dgm:pt>
    <dgm:pt modelId="{84DB4012-9D9B-4A1C-A44F-26845C3B593C}">
      <dgm:prSet custT="1"/>
      <dgm:spPr/>
      <dgm:t>
        <a:bodyPr/>
        <a:lstStyle/>
        <a:p>
          <a:r>
            <a:rPr lang="ru-RU" sz="1200" dirty="0" smtClean="0"/>
            <a:t>Кол-во цитат, полученных на статьи за 5 лет в пересчете на одну статью</a:t>
          </a:r>
          <a:endParaRPr lang="ru-RU" sz="1200" dirty="0"/>
        </a:p>
      </dgm:t>
    </dgm:pt>
    <dgm:pt modelId="{4CF6A85F-003A-4DAC-B0C6-12B1B12BA9B0}" type="parTrans" cxnId="{AD113019-F512-4A98-8481-33E8F978AA60}">
      <dgm:prSet/>
      <dgm:spPr/>
      <dgm:t>
        <a:bodyPr/>
        <a:lstStyle/>
        <a:p>
          <a:endParaRPr lang="ru-RU" sz="1200"/>
        </a:p>
      </dgm:t>
    </dgm:pt>
    <dgm:pt modelId="{649D61B8-0F92-4FB6-9A65-CFA1F826B828}" type="sibTrans" cxnId="{AD113019-F512-4A98-8481-33E8F978AA60}">
      <dgm:prSet/>
      <dgm:spPr/>
      <dgm:t>
        <a:bodyPr/>
        <a:lstStyle/>
        <a:p>
          <a:endParaRPr lang="ru-RU" sz="1200"/>
        </a:p>
      </dgm:t>
    </dgm:pt>
    <dgm:pt modelId="{86D8FFBA-C4C2-407F-8A90-B6FA54276126}">
      <dgm:prSet phldrT="[Текст]" custT="1"/>
      <dgm:spPr/>
      <dgm:t>
        <a:bodyPr/>
        <a:lstStyle/>
        <a:p>
          <a:r>
            <a:rPr lang="ru-RU" sz="1200" dirty="0" smtClean="0"/>
            <a:t>Количество публикаций, проиндексированных базой данных </a:t>
          </a:r>
          <a:r>
            <a:rPr lang="ru-RU" sz="1200" dirty="0" err="1" smtClean="0"/>
            <a:t>Scopus</a:t>
          </a:r>
          <a:endParaRPr lang="ru-RU" sz="1200" dirty="0"/>
        </a:p>
      </dgm:t>
    </dgm:pt>
    <dgm:pt modelId="{946E8E6D-0E49-4D2F-B7D2-D7C34A7A419A}" type="parTrans" cxnId="{B2326B16-CD9F-4525-AC54-E0BBE192870A}">
      <dgm:prSet/>
      <dgm:spPr/>
      <dgm:t>
        <a:bodyPr/>
        <a:lstStyle/>
        <a:p>
          <a:endParaRPr lang="ru-RU" sz="1200"/>
        </a:p>
      </dgm:t>
    </dgm:pt>
    <dgm:pt modelId="{66AA2B4D-462E-4A05-A325-8641723EFB7E}" type="sibTrans" cxnId="{B2326B16-CD9F-4525-AC54-E0BBE192870A}">
      <dgm:prSet/>
      <dgm:spPr/>
      <dgm:t>
        <a:bodyPr/>
        <a:lstStyle/>
        <a:p>
          <a:endParaRPr lang="ru-RU" sz="1200"/>
        </a:p>
      </dgm:t>
    </dgm:pt>
    <dgm:pt modelId="{199008AB-5653-4DC3-9933-D34120095F0C}">
      <dgm:prSet phldrT="[Текст]" custT="1"/>
      <dgm:spPr/>
      <dgm:t>
        <a:bodyPr/>
        <a:lstStyle/>
        <a:p>
          <a:r>
            <a:rPr lang="ru-RU" sz="1200" dirty="0" smtClean="0"/>
            <a:t>Индекс цитирования</a:t>
          </a:r>
          <a:endParaRPr lang="ru-RU" sz="1200" dirty="0"/>
        </a:p>
      </dgm:t>
    </dgm:pt>
    <dgm:pt modelId="{42BA8C83-79B1-4006-9581-EB2383243EA1}" type="parTrans" cxnId="{1B7ADD93-B1A5-4E11-BBA7-362944B46037}">
      <dgm:prSet/>
      <dgm:spPr/>
      <dgm:t>
        <a:bodyPr/>
        <a:lstStyle/>
        <a:p>
          <a:endParaRPr lang="ru-RU" sz="1200"/>
        </a:p>
      </dgm:t>
    </dgm:pt>
    <dgm:pt modelId="{62E5BC51-4006-4CBC-A02C-C6480DFBF37B}" type="sibTrans" cxnId="{1B7ADD93-B1A5-4E11-BBA7-362944B46037}">
      <dgm:prSet/>
      <dgm:spPr/>
      <dgm:t>
        <a:bodyPr/>
        <a:lstStyle/>
        <a:p>
          <a:endParaRPr lang="ru-RU" sz="1200"/>
        </a:p>
      </dgm:t>
    </dgm:pt>
    <dgm:pt modelId="{5C281550-8122-4C1D-91AF-4095749396B9}">
      <dgm:prSet custT="1"/>
      <dgm:spPr/>
      <dgm:t>
        <a:bodyPr/>
        <a:lstStyle/>
        <a:p>
          <a:r>
            <a:rPr lang="ru-RU" sz="1200" smtClean="0"/>
            <a:t>Количество публикаций НПР</a:t>
          </a:r>
          <a:endParaRPr lang="ru-RU" sz="1200"/>
        </a:p>
      </dgm:t>
    </dgm:pt>
    <dgm:pt modelId="{6E4E4285-02F4-4451-B35E-3945193D5075}" type="parTrans" cxnId="{E3F2368D-991E-427C-BB1F-4ABF21A99B00}">
      <dgm:prSet/>
      <dgm:spPr/>
      <dgm:t>
        <a:bodyPr/>
        <a:lstStyle/>
        <a:p>
          <a:endParaRPr lang="ru-RU" sz="1200"/>
        </a:p>
      </dgm:t>
    </dgm:pt>
    <dgm:pt modelId="{352D0093-61F6-42B6-B328-7BBB79CDA52B}" type="sibTrans" cxnId="{E3F2368D-991E-427C-BB1F-4ABF21A99B00}">
      <dgm:prSet/>
      <dgm:spPr/>
      <dgm:t>
        <a:bodyPr/>
        <a:lstStyle/>
        <a:p>
          <a:endParaRPr lang="ru-RU" sz="1200"/>
        </a:p>
      </dgm:t>
    </dgm:pt>
    <dgm:pt modelId="{36BD3EB6-6FD9-4532-9622-3DCBC15F18C3}">
      <dgm:prSet phldrT="[Текст]" custT="1"/>
      <dgm:spPr/>
      <dgm:t>
        <a:bodyPr/>
        <a:lstStyle/>
        <a:p>
          <a:r>
            <a:rPr lang="ru-RU" sz="1200" dirty="0" smtClean="0"/>
            <a:t>Индекс цитирования на 1 преподавателя</a:t>
          </a:r>
          <a:endParaRPr lang="ru-RU" sz="1200" dirty="0"/>
        </a:p>
      </dgm:t>
    </dgm:pt>
    <dgm:pt modelId="{F328EED7-63F2-40EC-ABC8-6FC2D06BC735}" type="parTrans" cxnId="{D8CAF780-8B76-4830-90A7-43989B790239}">
      <dgm:prSet/>
      <dgm:spPr/>
      <dgm:t>
        <a:bodyPr/>
        <a:lstStyle/>
        <a:p>
          <a:endParaRPr lang="ru-RU" sz="1200"/>
        </a:p>
      </dgm:t>
    </dgm:pt>
    <dgm:pt modelId="{9C3A490D-626F-43FB-B3E2-7B2DFCAE1009}" type="sibTrans" cxnId="{D8CAF780-8B76-4830-90A7-43989B790239}">
      <dgm:prSet/>
      <dgm:spPr/>
      <dgm:t>
        <a:bodyPr/>
        <a:lstStyle/>
        <a:p>
          <a:endParaRPr lang="ru-RU" sz="1200"/>
        </a:p>
      </dgm:t>
    </dgm:pt>
    <dgm:pt modelId="{0418729F-9AAE-437C-B4C1-E654A3062663}">
      <dgm:prSet phldrT="[Текст]" custT="1"/>
      <dgm:spPr/>
      <dgm:t>
        <a:bodyPr/>
        <a:lstStyle/>
        <a:p>
          <a:r>
            <a:rPr lang="ru-RU" sz="1200" smtClean="0"/>
            <a:t>Количество цитирований статей, изданных за последние пять лет, на одного НПР</a:t>
          </a:r>
          <a:endParaRPr lang="ru-RU" sz="1200" dirty="0"/>
        </a:p>
      </dgm:t>
    </dgm:pt>
    <dgm:pt modelId="{CD345547-BE92-4C3E-83ED-D89FCC50CDFA}" type="parTrans" cxnId="{169F7DC6-87FA-4D22-A22A-30B22AE48733}">
      <dgm:prSet/>
      <dgm:spPr/>
      <dgm:t>
        <a:bodyPr/>
        <a:lstStyle/>
        <a:p>
          <a:endParaRPr lang="ru-RU"/>
        </a:p>
      </dgm:t>
    </dgm:pt>
    <dgm:pt modelId="{63E3E261-FA8A-4040-A7F9-2FA86E8E8502}" type="sibTrans" cxnId="{169F7DC6-87FA-4D22-A22A-30B22AE48733}">
      <dgm:prSet/>
      <dgm:spPr/>
      <dgm:t>
        <a:bodyPr/>
        <a:lstStyle/>
        <a:p>
          <a:endParaRPr lang="ru-RU"/>
        </a:p>
      </dgm:t>
    </dgm:pt>
    <dgm:pt modelId="{6262989D-6F61-4AC1-96B0-87431731344F}">
      <dgm:prSet phldrT="[Текст]" custT="1"/>
      <dgm:spPr/>
      <dgm:t>
        <a:bodyPr/>
        <a:lstStyle/>
        <a:p>
          <a:r>
            <a:rPr lang="ru-RU" sz="1200" smtClean="0"/>
            <a:t>Цитирования (влияние исследований)</a:t>
          </a:r>
          <a:endParaRPr lang="ru-RU" sz="1200" dirty="0"/>
        </a:p>
      </dgm:t>
    </dgm:pt>
    <dgm:pt modelId="{1FE089A2-F2B1-41BA-93D7-28E82706583F}" type="parTrans" cxnId="{F575D350-D3D5-4857-BD7E-72C942219021}">
      <dgm:prSet/>
      <dgm:spPr/>
      <dgm:t>
        <a:bodyPr/>
        <a:lstStyle/>
        <a:p>
          <a:endParaRPr lang="ru-RU"/>
        </a:p>
      </dgm:t>
    </dgm:pt>
    <dgm:pt modelId="{F15EAC04-9795-4478-A263-AB7B99F9C5F2}" type="sibTrans" cxnId="{F575D350-D3D5-4857-BD7E-72C942219021}">
      <dgm:prSet/>
      <dgm:spPr/>
      <dgm:t>
        <a:bodyPr/>
        <a:lstStyle/>
        <a:p>
          <a:endParaRPr lang="ru-RU"/>
        </a:p>
      </dgm:t>
    </dgm:pt>
    <dgm:pt modelId="{E6C6D0EF-F75C-439F-96B5-4D16AFBD3726}" type="pres">
      <dgm:prSet presAssocID="{F47C7495-24EC-4102-8A60-45D9B910FBF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CB433-EEF4-49EA-97F9-83A190562671}" type="pres">
      <dgm:prSet presAssocID="{C0B6ED87-9D3F-420F-94A7-3259AB3DAC43}" presName="compNode" presStyleCnt="0"/>
      <dgm:spPr/>
    </dgm:pt>
    <dgm:pt modelId="{14E73F0F-7DD4-46D0-A886-9D7AEE164D6F}" type="pres">
      <dgm:prSet presAssocID="{C0B6ED87-9D3F-420F-94A7-3259AB3DAC43}" presName="aNode" presStyleLbl="bgShp" presStyleIdx="0" presStyleCnt="6"/>
      <dgm:spPr/>
      <dgm:t>
        <a:bodyPr/>
        <a:lstStyle/>
        <a:p>
          <a:endParaRPr lang="ru-RU"/>
        </a:p>
      </dgm:t>
    </dgm:pt>
    <dgm:pt modelId="{14B8F804-6B3B-4805-9614-563F4B9BE4C2}" type="pres">
      <dgm:prSet presAssocID="{C0B6ED87-9D3F-420F-94A7-3259AB3DAC43}" presName="textNode" presStyleLbl="bgShp" presStyleIdx="0" presStyleCnt="6"/>
      <dgm:spPr/>
      <dgm:t>
        <a:bodyPr/>
        <a:lstStyle/>
        <a:p>
          <a:endParaRPr lang="ru-RU"/>
        </a:p>
      </dgm:t>
    </dgm:pt>
    <dgm:pt modelId="{87915FA6-8A14-4029-814A-329E92966BC5}" type="pres">
      <dgm:prSet presAssocID="{C0B6ED87-9D3F-420F-94A7-3259AB3DAC43}" presName="compChildNode" presStyleCnt="0"/>
      <dgm:spPr/>
    </dgm:pt>
    <dgm:pt modelId="{638AF2BB-2E46-4BED-86C8-83626EE488B9}" type="pres">
      <dgm:prSet presAssocID="{C0B6ED87-9D3F-420F-94A7-3259AB3DAC43}" presName="theInnerList" presStyleCnt="0"/>
      <dgm:spPr/>
    </dgm:pt>
    <dgm:pt modelId="{D381BF7C-7FC6-478C-AA4A-5CDF1D8B677F}" type="pres">
      <dgm:prSet presAssocID="{617BDA21-C172-444A-8202-DA7E25F1AB4B}" presName="child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766F-9176-4204-8633-B2A0CAE7BE5E}" type="pres">
      <dgm:prSet presAssocID="{617BDA21-C172-444A-8202-DA7E25F1AB4B}" presName="aSpace2" presStyleCnt="0"/>
      <dgm:spPr/>
    </dgm:pt>
    <dgm:pt modelId="{C8AE5239-8B98-4229-9238-F17B1D80DDC1}" type="pres">
      <dgm:prSet presAssocID="{7E8B2B85-FF16-4226-B4CB-12E0DACF7B62}" presName="child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B73CA-CEB7-4D1A-814B-21B9660E479F}" type="pres">
      <dgm:prSet presAssocID="{7E8B2B85-FF16-4226-B4CB-12E0DACF7B62}" presName="aSpace2" presStyleCnt="0"/>
      <dgm:spPr/>
    </dgm:pt>
    <dgm:pt modelId="{E98DD93B-563C-4087-9334-6485A44CD1F7}" type="pres">
      <dgm:prSet presAssocID="{84DB4012-9D9B-4A1C-A44F-26845C3B593C}" presName="child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D2D2D-AA3D-43C6-BA84-229AA5043266}" type="pres">
      <dgm:prSet presAssocID="{C0B6ED87-9D3F-420F-94A7-3259AB3DAC43}" presName="aSpace" presStyleCnt="0"/>
      <dgm:spPr/>
    </dgm:pt>
    <dgm:pt modelId="{B55F5190-ECF7-431D-946E-D259D01FD21A}" type="pres">
      <dgm:prSet presAssocID="{F0AFD9C0-3C34-471F-959E-6435AD952DB4}" presName="compNode" presStyleCnt="0"/>
      <dgm:spPr/>
    </dgm:pt>
    <dgm:pt modelId="{F7267BDB-708E-498B-B524-E49E665061AF}" type="pres">
      <dgm:prSet presAssocID="{F0AFD9C0-3C34-471F-959E-6435AD952DB4}" presName="aNode" presStyleLbl="bgShp" presStyleIdx="1" presStyleCnt="6"/>
      <dgm:spPr/>
      <dgm:t>
        <a:bodyPr/>
        <a:lstStyle/>
        <a:p>
          <a:endParaRPr lang="ru-RU"/>
        </a:p>
      </dgm:t>
    </dgm:pt>
    <dgm:pt modelId="{8E6477E8-911D-4EBD-BBD8-57AA274E1AE8}" type="pres">
      <dgm:prSet presAssocID="{F0AFD9C0-3C34-471F-959E-6435AD952DB4}" presName="textNode" presStyleLbl="bgShp" presStyleIdx="1" presStyleCnt="6"/>
      <dgm:spPr/>
      <dgm:t>
        <a:bodyPr/>
        <a:lstStyle/>
        <a:p>
          <a:endParaRPr lang="ru-RU"/>
        </a:p>
      </dgm:t>
    </dgm:pt>
    <dgm:pt modelId="{1FB72B94-F7A1-4495-8C35-CAD88BA94223}" type="pres">
      <dgm:prSet presAssocID="{F0AFD9C0-3C34-471F-959E-6435AD952DB4}" presName="compChildNode" presStyleCnt="0"/>
      <dgm:spPr/>
    </dgm:pt>
    <dgm:pt modelId="{FCCC58EA-69E5-446D-878A-02FCD708D446}" type="pres">
      <dgm:prSet presAssocID="{F0AFD9C0-3C34-471F-959E-6435AD952DB4}" presName="theInnerList" presStyleCnt="0"/>
      <dgm:spPr/>
    </dgm:pt>
    <dgm:pt modelId="{A564C4E0-DC6C-4664-BE0B-CC9FCF3EC116}" type="pres">
      <dgm:prSet presAssocID="{22BBD71C-E7C5-4BAE-85C0-CC6AF5BE1C05}" presName="childNode" presStyleLbl="node1" presStyleIdx="3" presStyleCnt="16" custScaleY="50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D0CDC-1DCE-4114-BB91-833D8D70E1D4}" type="pres">
      <dgm:prSet presAssocID="{22BBD71C-E7C5-4BAE-85C0-CC6AF5BE1C05}" presName="aSpace2" presStyleCnt="0"/>
      <dgm:spPr/>
    </dgm:pt>
    <dgm:pt modelId="{7AFCD449-5E43-45EA-9CF6-477F3BC61BA1}" type="pres">
      <dgm:prSet presAssocID="{D9A82DFA-84E3-4CD1-B53F-4251044DA5B9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1EB85-F74E-43B3-AC5B-6E2EAB0929DF}" type="pres">
      <dgm:prSet presAssocID="{F0AFD9C0-3C34-471F-959E-6435AD952DB4}" presName="aSpace" presStyleCnt="0"/>
      <dgm:spPr/>
    </dgm:pt>
    <dgm:pt modelId="{A132B277-10A5-4C5B-90F7-2551337E9D7B}" type="pres">
      <dgm:prSet presAssocID="{3D278193-A89D-402B-9D53-0FC36493A70E}" presName="compNode" presStyleCnt="0"/>
      <dgm:spPr/>
    </dgm:pt>
    <dgm:pt modelId="{0898C92D-B9B0-4510-A302-D3B4E88FDF95}" type="pres">
      <dgm:prSet presAssocID="{3D278193-A89D-402B-9D53-0FC36493A70E}" presName="aNode" presStyleLbl="bgShp" presStyleIdx="2" presStyleCnt="6"/>
      <dgm:spPr/>
      <dgm:t>
        <a:bodyPr/>
        <a:lstStyle/>
        <a:p>
          <a:endParaRPr lang="ru-RU"/>
        </a:p>
      </dgm:t>
    </dgm:pt>
    <dgm:pt modelId="{BDA480B5-5C40-4E50-87AF-ACA74BA1B464}" type="pres">
      <dgm:prSet presAssocID="{3D278193-A89D-402B-9D53-0FC36493A70E}" presName="textNode" presStyleLbl="bgShp" presStyleIdx="2" presStyleCnt="6"/>
      <dgm:spPr/>
      <dgm:t>
        <a:bodyPr/>
        <a:lstStyle/>
        <a:p>
          <a:endParaRPr lang="ru-RU"/>
        </a:p>
      </dgm:t>
    </dgm:pt>
    <dgm:pt modelId="{BB94BCD2-738E-46C0-A768-194FE6137102}" type="pres">
      <dgm:prSet presAssocID="{3D278193-A89D-402B-9D53-0FC36493A70E}" presName="compChildNode" presStyleCnt="0"/>
      <dgm:spPr/>
    </dgm:pt>
    <dgm:pt modelId="{498CA5E3-D9BC-4EBA-AFC7-096E16B1AB17}" type="pres">
      <dgm:prSet presAssocID="{3D278193-A89D-402B-9D53-0FC36493A70E}" presName="theInnerList" presStyleCnt="0"/>
      <dgm:spPr/>
    </dgm:pt>
    <dgm:pt modelId="{2F932A03-6C9F-4069-8476-F626DBDB5F3B}" type="pres">
      <dgm:prSet presAssocID="{3F0DD0A0-74FE-4535-8C74-43FE813C926E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1F95D-2143-4420-BF6F-E73F21F29E77}" type="pres">
      <dgm:prSet presAssocID="{3F0DD0A0-74FE-4535-8C74-43FE813C926E}" presName="aSpace2" presStyleCnt="0"/>
      <dgm:spPr/>
    </dgm:pt>
    <dgm:pt modelId="{C69E2890-A570-451B-AD6F-98711026EEA5}" type="pres">
      <dgm:prSet presAssocID="{052124CE-D745-4CF5-976D-B8D8A8F7623D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3A64C-F869-4897-84EF-AA0CC6C671D0}" type="pres">
      <dgm:prSet presAssocID="{052124CE-D745-4CF5-976D-B8D8A8F7623D}" presName="aSpace2" presStyleCnt="0"/>
      <dgm:spPr/>
    </dgm:pt>
    <dgm:pt modelId="{3680DA50-1F70-4F43-A4B7-F912D350C8D5}" type="pres">
      <dgm:prSet presAssocID="{0418729F-9AAE-437C-B4C1-E654A3062663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B32B5-B21E-4FE5-9404-74241510481F}" type="pres">
      <dgm:prSet presAssocID="{3D278193-A89D-402B-9D53-0FC36493A70E}" presName="aSpace" presStyleCnt="0"/>
      <dgm:spPr/>
    </dgm:pt>
    <dgm:pt modelId="{AF2837A7-187C-43D7-B3F2-5F9565CE8897}" type="pres">
      <dgm:prSet presAssocID="{ECF6EE1D-0190-43AA-938E-9E13567E0BD9}" presName="compNode" presStyleCnt="0"/>
      <dgm:spPr/>
    </dgm:pt>
    <dgm:pt modelId="{BA254987-B89D-48C4-BD15-5D355E95B025}" type="pres">
      <dgm:prSet presAssocID="{ECF6EE1D-0190-43AA-938E-9E13567E0BD9}" presName="aNode" presStyleLbl="bgShp" presStyleIdx="3" presStyleCnt="6"/>
      <dgm:spPr/>
      <dgm:t>
        <a:bodyPr/>
        <a:lstStyle/>
        <a:p>
          <a:endParaRPr lang="ru-RU"/>
        </a:p>
      </dgm:t>
    </dgm:pt>
    <dgm:pt modelId="{A9070C0C-3B88-429F-B8F7-F6B642C99073}" type="pres">
      <dgm:prSet presAssocID="{ECF6EE1D-0190-43AA-938E-9E13567E0BD9}" presName="textNode" presStyleLbl="bgShp" presStyleIdx="3" presStyleCnt="6"/>
      <dgm:spPr/>
      <dgm:t>
        <a:bodyPr/>
        <a:lstStyle/>
        <a:p>
          <a:endParaRPr lang="ru-RU"/>
        </a:p>
      </dgm:t>
    </dgm:pt>
    <dgm:pt modelId="{AFF1FCC9-1141-4284-B661-59FDE200A477}" type="pres">
      <dgm:prSet presAssocID="{ECF6EE1D-0190-43AA-938E-9E13567E0BD9}" presName="compChildNode" presStyleCnt="0"/>
      <dgm:spPr/>
    </dgm:pt>
    <dgm:pt modelId="{171DA29E-79F7-4689-8BC0-0751DCF94B9C}" type="pres">
      <dgm:prSet presAssocID="{ECF6EE1D-0190-43AA-938E-9E13567E0BD9}" presName="theInnerList" presStyleCnt="0"/>
      <dgm:spPr/>
    </dgm:pt>
    <dgm:pt modelId="{20F70B71-A34D-4B45-B011-330AAB7E37DD}" type="pres">
      <dgm:prSet presAssocID="{9DDC11D4-D144-4ACC-A189-F6B8F50170DE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18FAF-383F-4467-9673-CA37E2BBDCEA}" type="pres">
      <dgm:prSet presAssocID="{9DDC11D4-D144-4ACC-A189-F6B8F50170DE}" presName="aSpace2" presStyleCnt="0"/>
      <dgm:spPr/>
    </dgm:pt>
    <dgm:pt modelId="{5AB6308A-10B6-4A72-95BA-0D6D3D9CA08D}" type="pres">
      <dgm:prSet presAssocID="{86D8FFBA-C4C2-407F-8A90-B6FA54276126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20BFA-B2AC-4E23-8555-C950FA5661C6}" type="pres">
      <dgm:prSet presAssocID="{86D8FFBA-C4C2-407F-8A90-B6FA54276126}" presName="aSpace2" presStyleCnt="0"/>
      <dgm:spPr/>
    </dgm:pt>
    <dgm:pt modelId="{3185F487-D5B7-4189-94FD-0D56DA3ADBC0}" type="pres">
      <dgm:prSet presAssocID="{6262989D-6F61-4AC1-96B0-87431731344F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F88DF-28A5-460B-9415-D12CA029679B}" type="pres">
      <dgm:prSet presAssocID="{ECF6EE1D-0190-43AA-938E-9E13567E0BD9}" presName="aSpace" presStyleCnt="0"/>
      <dgm:spPr/>
    </dgm:pt>
    <dgm:pt modelId="{0564C9D1-EC9B-4354-AAE5-C9155B2AA3B6}" type="pres">
      <dgm:prSet presAssocID="{9106FE88-4EF8-4F53-BFCA-0D82BEB4D2BE}" presName="compNode" presStyleCnt="0"/>
      <dgm:spPr/>
    </dgm:pt>
    <dgm:pt modelId="{5211939B-7B70-485F-8369-E14D09915032}" type="pres">
      <dgm:prSet presAssocID="{9106FE88-4EF8-4F53-BFCA-0D82BEB4D2BE}" presName="aNode" presStyleLbl="bgShp" presStyleIdx="4" presStyleCnt="6"/>
      <dgm:spPr/>
      <dgm:t>
        <a:bodyPr/>
        <a:lstStyle/>
        <a:p>
          <a:endParaRPr lang="ru-RU"/>
        </a:p>
      </dgm:t>
    </dgm:pt>
    <dgm:pt modelId="{7171AB40-BA6B-4760-AA23-ECB360C9694F}" type="pres">
      <dgm:prSet presAssocID="{9106FE88-4EF8-4F53-BFCA-0D82BEB4D2BE}" presName="textNode" presStyleLbl="bgShp" presStyleIdx="4" presStyleCnt="6"/>
      <dgm:spPr/>
      <dgm:t>
        <a:bodyPr/>
        <a:lstStyle/>
        <a:p>
          <a:endParaRPr lang="ru-RU"/>
        </a:p>
      </dgm:t>
    </dgm:pt>
    <dgm:pt modelId="{4C0A7E5E-4BDB-4B3E-966D-30D2319DE3A2}" type="pres">
      <dgm:prSet presAssocID="{9106FE88-4EF8-4F53-BFCA-0D82BEB4D2BE}" presName="compChildNode" presStyleCnt="0"/>
      <dgm:spPr/>
    </dgm:pt>
    <dgm:pt modelId="{13A32DF3-88C2-41D8-80A4-20F507A0700A}" type="pres">
      <dgm:prSet presAssocID="{9106FE88-4EF8-4F53-BFCA-0D82BEB4D2BE}" presName="theInnerList" presStyleCnt="0"/>
      <dgm:spPr/>
    </dgm:pt>
    <dgm:pt modelId="{AA04DE24-2981-43CC-82AF-3937AE3C58F4}" type="pres">
      <dgm:prSet presAssocID="{F77F9C34-7DB3-4208-BFD5-2255C8DC1029}" presName="childNode" presStyleLbl="node1" presStyleIdx="11" presStyleCnt="16" custScaleY="47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E2D41-85A3-41BB-8DE0-130C3EDC86D4}" type="pres">
      <dgm:prSet presAssocID="{F77F9C34-7DB3-4208-BFD5-2255C8DC1029}" presName="aSpace2" presStyleCnt="0"/>
      <dgm:spPr/>
    </dgm:pt>
    <dgm:pt modelId="{634B5602-4F1C-4B13-8E05-4A32778E0E21}" type="pres">
      <dgm:prSet presAssocID="{36BD3EB6-6FD9-4532-9622-3DCBC15F18C3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055BF-15A8-4F6E-A663-345C00E0346A}" type="pres">
      <dgm:prSet presAssocID="{9106FE88-4EF8-4F53-BFCA-0D82BEB4D2BE}" presName="aSpace" presStyleCnt="0"/>
      <dgm:spPr/>
    </dgm:pt>
    <dgm:pt modelId="{FF7EE20A-7384-4147-8EEC-E8FB328EF04B}" type="pres">
      <dgm:prSet presAssocID="{6B4FF193-C644-40C2-99F1-A961093215BC}" presName="compNode" presStyleCnt="0"/>
      <dgm:spPr/>
    </dgm:pt>
    <dgm:pt modelId="{9770BB14-24FC-4D8B-9EC8-84722BDDB1E4}" type="pres">
      <dgm:prSet presAssocID="{6B4FF193-C644-40C2-99F1-A961093215BC}" presName="aNode" presStyleLbl="bgShp" presStyleIdx="5" presStyleCnt="6"/>
      <dgm:spPr/>
      <dgm:t>
        <a:bodyPr/>
        <a:lstStyle/>
        <a:p>
          <a:endParaRPr lang="ru-RU"/>
        </a:p>
      </dgm:t>
    </dgm:pt>
    <dgm:pt modelId="{8F0B1169-C704-4996-B105-C4B5E9F23338}" type="pres">
      <dgm:prSet presAssocID="{6B4FF193-C644-40C2-99F1-A961093215BC}" presName="textNode" presStyleLbl="bgShp" presStyleIdx="5" presStyleCnt="6"/>
      <dgm:spPr/>
      <dgm:t>
        <a:bodyPr/>
        <a:lstStyle/>
        <a:p>
          <a:endParaRPr lang="ru-RU"/>
        </a:p>
      </dgm:t>
    </dgm:pt>
    <dgm:pt modelId="{CCDC56AE-EDA6-4C8A-9A7E-98334F5FA447}" type="pres">
      <dgm:prSet presAssocID="{6B4FF193-C644-40C2-99F1-A961093215BC}" presName="compChildNode" presStyleCnt="0"/>
      <dgm:spPr/>
    </dgm:pt>
    <dgm:pt modelId="{6387F657-A804-4301-9FEB-B70C4719125C}" type="pres">
      <dgm:prSet presAssocID="{6B4FF193-C644-40C2-99F1-A961093215BC}" presName="theInnerList" presStyleCnt="0"/>
      <dgm:spPr/>
    </dgm:pt>
    <dgm:pt modelId="{2CB3EBB8-AAB8-48EC-8B9B-961CD4D0BC20}" type="pres">
      <dgm:prSet presAssocID="{9568AE97-A76C-4A8E-8183-BED7C672BF26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914F5-5D47-4758-A2B7-4889A5580628}" type="pres">
      <dgm:prSet presAssocID="{9568AE97-A76C-4A8E-8183-BED7C672BF26}" presName="aSpace2" presStyleCnt="0"/>
      <dgm:spPr/>
    </dgm:pt>
    <dgm:pt modelId="{7CDB9F3A-A60A-4260-8BBF-6114BD207590}" type="pres">
      <dgm:prSet presAssocID="{199008AB-5653-4DC3-9933-D34120095F0C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C2DAF-69E5-4091-ADF1-96ADD1F262C3}" type="pres">
      <dgm:prSet presAssocID="{199008AB-5653-4DC3-9933-D34120095F0C}" presName="aSpace2" presStyleCnt="0"/>
      <dgm:spPr/>
    </dgm:pt>
    <dgm:pt modelId="{258171EC-95EC-4ED4-B53E-24215BAF30B6}" type="pres">
      <dgm:prSet presAssocID="{5C281550-8122-4C1D-91AF-4095749396B9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FF61F2-7CB0-45B4-93C2-EE856676C033}" srcId="{9106FE88-4EF8-4F53-BFCA-0D82BEB4D2BE}" destId="{F77F9C34-7DB3-4208-BFD5-2255C8DC1029}" srcOrd="0" destOrd="0" parTransId="{C1AB6BD5-2F73-4493-83AD-6EC00EBDD73A}" sibTransId="{1E1B21E0-01C9-4C07-91E3-FB693CB90A32}"/>
    <dgm:cxn modelId="{A438DC22-8F89-4855-B7F6-D4E0859DBBBF}" srcId="{F47C7495-24EC-4102-8A60-45D9B910FBF5}" destId="{3D278193-A89D-402B-9D53-0FC36493A70E}" srcOrd="2" destOrd="0" parTransId="{899EB3F2-0B88-4628-B918-32CF78238FC1}" sibTransId="{7E9AE540-16C7-446D-839D-A89C111672C9}"/>
    <dgm:cxn modelId="{F8590BC5-C706-4AFC-A566-E6D253254B10}" type="presOf" srcId="{617BDA21-C172-444A-8202-DA7E25F1AB4B}" destId="{D381BF7C-7FC6-478C-AA4A-5CDF1D8B677F}" srcOrd="0" destOrd="0" presId="urn:microsoft.com/office/officeart/2005/8/layout/lProcess2"/>
    <dgm:cxn modelId="{203CCEE4-ACEB-4F5C-B3E2-C489D4CAD136}" type="presOf" srcId="{9106FE88-4EF8-4F53-BFCA-0D82BEB4D2BE}" destId="{5211939B-7B70-485F-8369-E14D09915032}" srcOrd="0" destOrd="0" presId="urn:microsoft.com/office/officeart/2005/8/layout/lProcess2"/>
    <dgm:cxn modelId="{EBAEDEEC-F6CE-49B9-B93C-C9217CAF468E}" srcId="{F47C7495-24EC-4102-8A60-45D9B910FBF5}" destId="{C0B6ED87-9D3F-420F-94A7-3259AB3DAC43}" srcOrd="0" destOrd="0" parTransId="{D72CFCD6-ADF4-4910-855B-555F62E3468D}" sibTransId="{D61DB29F-3200-4D76-9471-ED9B65CF3533}"/>
    <dgm:cxn modelId="{3A3CCA17-89A2-4585-84BA-63FA905062B1}" srcId="{ECF6EE1D-0190-43AA-938E-9E13567E0BD9}" destId="{9DDC11D4-D144-4ACC-A189-F6B8F50170DE}" srcOrd="0" destOrd="0" parTransId="{5164893A-C475-481E-A83A-0EC74FD018D4}" sibTransId="{195CFF21-6CD9-42AB-AD79-99B73B73A24F}"/>
    <dgm:cxn modelId="{7ACFB3B5-C1F7-4910-8243-1652150F0F45}" type="presOf" srcId="{F77F9C34-7DB3-4208-BFD5-2255C8DC1029}" destId="{AA04DE24-2981-43CC-82AF-3937AE3C58F4}" srcOrd="0" destOrd="0" presId="urn:microsoft.com/office/officeart/2005/8/layout/lProcess2"/>
    <dgm:cxn modelId="{FA20219B-0384-48D6-AD74-07B5B2FB3D61}" type="presOf" srcId="{9DDC11D4-D144-4ACC-A189-F6B8F50170DE}" destId="{20F70B71-A34D-4B45-B011-330AAB7E37DD}" srcOrd="0" destOrd="0" presId="urn:microsoft.com/office/officeart/2005/8/layout/lProcess2"/>
    <dgm:cxn modelId="{6D67BF30-675F-4309-A736-05BE097A2464}" type="presOf" srcId="{86D8FFBA-C4C2-407F-8A90-B6FA54276126}" destId="{5AB6308A-10B6-4A72-95BA-0D6D3D9CA08D}" srcOrd="0" destOrd="0" presId="urn:microsoft.com/office/officeart/2005/8/layout/lProcess2"/>
    <dgm:cxn modelId="{BA84893E-1697-4CC3-9A0D-75D87DFC2D17}" type="presOf" srcId="{F0AFD9C0-3C34-471F-959E-6435AD952DB4}" destId="{F7267BDB-708E-498B-B524-E49E665061AF}" srcOrd="0" destOrd="0" presId="urn:microsoft.com/office/officeart/2005/8/layout/lProcess2"/>
    <dgm:cxn modelId="{7C2746E1-33EA-4EBE-8D60-2810E54B8847}" srcId="{F47C7495-24EC-4102-8A60-45D9B910FBF5}" destId="{F0AFD9C0-3C34-471F-959E-6435AD952DB4}" srcOrd="1" destOrd="0" parTransId="{F1648352-94C3-4033-94D3-F97108B87BFE}" sibTransId="{604E6B3C-E322-43C6-B9DD-26AE8379FED2}"/>
    <dgm:cxn modelId="{EBED22EB-BC0C-4929-9C57-889E546DF181}" srcId="{C0B6ED87-9D3F-420F-94A7-3259AB3DAC43}" destId="{617BDA21-C172-444A-8202-DA7E25F1AB4B}" srcOrd="0" destOrd="0" parTransId="{E8AF662A-9296-4320-8741-172F179222A7}" sibTransId="{FA008FB1-A214-4B27-9F3B-3C4D17C9F637}"/>
    <dgm:cxn modelId="{C5F53808-1514-4398-A948-BEC7F13412E4}" type="presOf" srcId="{C0B6ED87-9D3F-420F-94A7-3259AB3DAC43}" destId="{14E73F0F-7DD4-46D0-A886-9D7AEE164D6F}" srcOrd="0" destOrd="0" presId="urn:microsoft.com/office/officeart/2005/8/layout/lProcess2"/>
    <dgm:cxn modelId="{941CD16B-C76F-41C8-9133-77A3CA71438F}" type="presOf" srcId="{9106FE88-4EF8-4F53-BFCA-0D82BEB4D2BE}" destId="{7171AB40-BA6B-4760-AA23-ECB360C9694F}" srcOrd="1" destOrd="0" presId="urn:microsoft.com/office/officeart/2005/8/layout/lProcess2"/>
    <dgm:cxn modelId="{664747A3-0619-4E9F-9932-0BC2C9D8F34D}" type="presOf" srcId="{052124CE-D745-4CF5-976D-B8D8A8F7623D}" destId="{C69E2890-A570-451B-AD6F-98711026EEA5}" srcOrd="0" destOrd="0" presId="urn:microsoft.com/office/officeart/2005/8/layout/lProcess2"/>
    <dgm:cxn modelId="{EDE70351-ED7C-45DA-9A20-51621681D7C0}" type="presOf" srcId="{D9A82DFA-84E3-4CD1-B53F-4251044DA5B9}" destId="{7AFCD449-5E43-45EA-9CF6-477F3BC61BA1}" srcOrd="0" destOrd="0" presId="urn:microsoft.com/office/officeart/2005/8/layout/lProcess2"/>
    <dgm:cxn modelId="{AD113019-F512-4A98-8481-33E8F978AA60}" srcId="{C0B6ED87-9D3F-420F-94A7-3259AB3DAC43}" destId="{84DB4012-9D9B-4A1C-A44F-26845C3B593C}" srcOrd="2" destOrd="0" parTransId="{4CF6A85F-003A-4DAC-B0C6-12B1B12BA9B0}" sibTransId="{649D61B8-0F92-4FB6-9A65-CFA1F826B828}"/>
    <dgm:cxn modelId="{8D8C51A7-570A-4C98-8BA0-BD72AB3765B0}" srcId="{6B4FF193-C644-40C2-99F1-A961093215BC}" destId="{9568AE97-A76C-4A8E-8183-BED7C672BF26}" srcOrd="0" destOrd="0" parTransId="{4790C763-CC03-4ED0-B23E-2C104B57C5C4}" sibTransId="{9516809F-854F-44CE-AC00-833D7127A24A}"/>
    <dgm:cxn modelId="{70A28B7B-1D1B-415B-BC62-DF7E6A62275F}" type="presOf" srcId="{7E8B2B85-FF16-4226-B4CB-12E0DACF7B62}" destId="{C8AE5239-8B98-4229-9238-F17B1D80DDC1}" srcOrd="0" destOrd="0" presId="urn:microsoft.com/office/officeart/2005/8/layout/lProcess2"/>
    <dgm:cxn modelId="{E3F2368D-991E-427C-BB1F-4ABF21A99B00}" srcId="{6B4FF193-C644-40C2-99F1-A961093215BC}" destId="{5C281550-8122-4C1D-91AF-4095749396B9}" srcOrd="2" destOrd="0" parTransId="{6E4E4285-02F4-4451-B35E-3945193D5075}" sibTransId="{352D0093-61F6-42B6-B328-7BBB79CDA52B}"/>
    <dgm:cxn modelId="{AB964A16-555A-4CA8-A30F-57CE414E9AA3}" srcId="{F0AFD9C0-3C34-471F-959E-6435AD952DB4}" destId="{D9A82DFA-84E3-4CD1-B53F-4251044DA5B9}" srcOrd="1" destOrd="0" parTransId="{B4F9BFA1-775D-4805-BC0A-A5D0D2C8A3D3}" sibTransId="{4DE6D79F-97C9-452D-93D0-3A3AAAF12534}"/>
    <dgm:cxn modelId="{424689D7-CB04-4769-B20E-BEC931DE4BC8}" srcId="{3D278193-A89D-402B-9D53-0FC36493A70E}" destId="{3F0DD0A0-74FE-4535-8C74-43FE813C926E}" srcOrd="0" destOrd="0" parTransId="{A9D8F3E3-70D9-42F5-8631-2641AAE3BD95}" sibTransId="{20AEE179-B6BD-4957-AEA1-12254D3A5827}"/>
    <dgm:cxn modelId="{BC0536CD-E306-4719-B2FE-D034626F388C}" srcId="{3D278193-A89D-402B-9D53-0FC36493A70E}" destId="{052124CE-D745-4CF5-976D-B8D8A8F7623D}" srcOrd="1" destOrd="0" parTransId="{319D177E-E8FB-4F22-AF46-38C0DDCC8E35}" sibTransId="{01ECAD3B-A698-4D51-8207-F3D79F284F3C}"/>
    <dgm:cxn modelId="{4F641726-F36E-40DE-9531-850DA00F5D68}" type="presOf" srcId="{3D278193-A89D-402B-9D53-0FC36493A70E}" destId="{0898C92D-B9B0-4510-A302-D3B4E88FDF95}" srcOrd="0" destOrd="0" presId="urn:microsoft.com/office/officeart/2005/8/layout/lProcess2"/>
    <dgm:cxn modelId="{72400138-F995-4298-A2FB-BFD2ED92B930}" srcId="{C0B6ED87-9D3F-420F-94A7-3259AB3DAC43}" destId="{7E8B2B85-FF16-4226-B4CB-12E0DACF7B62}" srcOrd="1" destOrd="0" parTransId="{F4867101-BF57-4C5B-B616-E240E6918205}" sibTransId="{22059FBF-144E-4CFB-9F7A-7E784B8D89D7}"/>
    <dgm:cxn modelId="{163A5049-AA98-401C-928A-6C8E92AAAC16}" type="presOf" srcId="{84DB4012-9D9B-4A1C-A44F-26845C3B593C}" destId="{E98DD93B-563C-4087-9334-6485A44CD1F7}" srcOrd="0" destOrd="0" presId="urn:microsoft.com/office/officeart/2005/8/layout/lProcess2"/>
    <dgm:cxn modelId="{07554C79-F590-43E1-B138-3F7596D698EF}" type="presOf" srcId="{ECF6EE1D-0190-43AA-938E-9E13567E0BD9}" destId="{A9070C0C-3B88-429F-B8F7-F6B642C99073}" srcOrd="1" destOrd="0" presId="urn:microsoft.com/office/officeart/2005/8/layout/lProcess2"/>
    <dgm:cxn modelId="{F575D350-D3D5-4857-BD7E-72C942219021}" srcId="{ECF6EE1D-0190-43AA-938E-9E13567E0BD9}" destId="{6262989D-6F61-4AC1-96B0-87431731344F}" srcOrd="2" destOrd="0" parTransId="{1FE089A2-F2B1-41BA-93D7-28E82706583F}" sibTransId="{F15EAC04-9795-4478-A263-AB7B99F9C5F2}"/>
    <dgm:cxn modelId="{76FAB784-14BB-48A7-A20E-2C8330D447E6}" type="presOf" srcId="{F0AFD9C0-3C34-471F-959E-6435AD952DB4}" destId="{8E6477E8-911D-4EBD-BBD8-57AA274E1AE8}" srcOrd="1" destOrd="0" presId="urn:microsoft.com/office/officeart/2005/8/layout/lProcess2"/>
    <dgm:cxn modelId="{916BFDF0-C99C-4671-8880-12BA27630CFA}" type="presOf" srcId="{0418729F-9AAE-437C-B4C1-E654A3062663}" destId="{3680DA50-1F70-4F43-A4B7-F912D350C8D5}" srcOrd="0" destOrd="0" presId="urn:microsoft.com/office/officeart/2005/8/layout/lProcess2"/>
    <dgm:cxn modelId="{25B91CB7-C6D5-4372-A121-08E9315DFEC0}" type="presOf" srcId="{F47C7495-24EC-4102-8A60-45D9B910FBF5}" destId="{E6C6D0EF-F75C-439F-96B5-4D16AFBD3726}" srcOrd="0" destOrd="0" presId="urn:microsoft.com/office/officeart/2005/8/layout/lProcess2"/>
    <dgm:cxn modelId="{E46DA112-D820-4315-9DB4-891294C988D7}" type="presOf" srcId="{199008AB-5653-4DC3-9933-D34120095F0C}" destId="{7CDB9F3A-A60A-4260-8BBF-6114BD207590}" srcOrd="0" destOrd="0" presId="urn:microsoft.com/office/officeart/2005/8/layout/lProcess2"/>
    <dgm:cxn modelId="{5F23DC09-85AF-47CD-84EE-DBC18CF9E233}" type="presOf" srcId="{3D278193-A89D-402B-9D53-0FC36493A70E}" destId="{BDA480B5-5C40-4E50-87AF-ACA74BA1B464}" srcOrd="1" destOrd="0" presId="urn:microsoft.com/office/officeart/2005/8/layout/lProcess2"/>
    <dgm:cxn modelId="{D295F948-9629-4787-9EB6-D4590863E340}" type="presOf" srcId="{3F0DD0A0-74FE-4535-8C74-43FE813C926E}" destId="{2F932A03-6C9F-4069-8476-F626DBDB5F3B}" srcOrd="0" destOrd="0" presId="urn:microsoft.com/office/officeart/2005/8/layout/lProcess2"/>
    <dgm:cxn modelId="{21F5E9E1-ED96-432F-9ADD-A65F1EC75765}" type="presOf" srcId="{6B4FF193-C644-40C2-99F1-A961093215BC}" destId="{9770BB14-24FC-4D8B-9EC8-84722BDDB1E4}" srcOrd="0" destOrd="0" presId="urn:microsoft.com/office/officeart/2005/8/layout/lProcess2"/>
    <dgm:cxn modelId="{1A2E3763-BBBC-43D7-A9A7-9B000C627D03}" type="presOf" srcId="{ECF6EE1D-0190-43AA-938E-9E13567E0BD9}" destId="{BA254987-B89D-48C4-BD15-5D355E95B025}" srcOrd="0" destOrd="0" presId="urn:microsoft.com/office/officeart/2005/8/layout/lProcess2"/>
    <dgm:cxn modelId="{E432E3A2-820A-4DFB-A545-3A9BF9CD91D3}" srcId="{F47C7495-24EC-4102-8A60-45D9B910FBF5}" destId="{6B4FF193-C644-40C2-99F1-A961093215BC}" srcOrd="5" destOrd="0" parTransId="{ADA4EF4C-DC54-4123-92E7-D6CB058F96AA}" sibTransId="{6B210F69-76D3-483A-AF93-A9C2411A6A15}"/>
    <dgm:cxn modelId="{D8CAF780-8B76-4830-90A7-43989B790239}" srcId="{9106FE88-4EF8-4F53-BFCA-0D82BEB4D2BE}" destId="{36BD3EB6-6FD9-4532-9622-3DCBC15F18C3}" srcOrd="1" destOrd="0" parTransId="{F328EED7-63F2-40EC-ABC8-6FC2D06BC735}" sibTransId="{9C3A490D-626F-43FB-B3E2-7B2DFCAE1009}"/>
    <dgm:cxn modelId="{D58B2ADD-CE97-4966-9854-8AE8497DE73C}" type="presOf" srcId="{6262989D-6F61-4AC1-96B0-87431731344F}" destId="{3185F487-D5B7-4189-94FD-0D56DA3ADBC0}" srcOrd="0" destOrd="0" presId="urn:microsoft.com/office/officeart/2005/8/layout/lProcess2"/>
    <dgm:cxn modelId="{5EEAEC7C-C85E-483B-95D9-777D91281F38}" srcId="{F47C7495-24EC-4102-8A60-45D9B910FBF5}" destId="{ECF6EE1D-0190-43AA-938E-9E13567E0BD9}" srcOrd="3" destOrd="0" parTransId="{4F049B6C-7CFE-4BFA-B3A8-DC4BA8F9FEB8}" sibTransId="{CFD781A5-B36E-4F86-9411-B03DFBB2CFCB}"/>
    <dgm:cxn modelId="{B2326B16-CD9F-4525-AC54-E0BBE192870A}" srcId="{ECF6EE1D-0190-43AA-938E-9E13567E0BD9}" destId="{86D8FFBA-C4C2-407F-8A90-B6FA54276126}" srcOrd="1" destOrd="0" parTransId="{946E8E6D-0E49-4D2F-B7D2-D7C34A7A419A}" sibTransId="{66AA2B4D-462E-4A05-A325-8641723EFB7E}"/>
    <dgm:cxn modelId="{3A1C6001-A7D3-40E3-8233-387520392FAB}" srcId="{F47C7495-24EC-4102-8A60-45D9B910FBF5}" destId="{9106FE88-4EF8-4F53-BFCA-0D82BEB4D2BE}" srcOrd="4" destOrd="0" parTransId="{437329C4-55FA-4521-B492-C7415ADF9A59}" sibTransId="{CD30261F-89BB-491A-A6EB-E52A8209C9BB}"/>
    <dgm:cxn modelId="{1B7ADD93-B1A5-4E11-BBA7-362944B46037}" srcId="{6B4FF193-C644-40C2-99F1-A961093215BC}" destId="{199008AB-5653-4DC3-9933-D34120095F0C}" srcOrd="1" destOrd="0" parTransId="{42BA8C83-79B1-4006-9581-EB2383243EA1}" sibTransId="{62E5BC51-4006-4CBC-A02C-C6480DFBF37B}"/>
    <dgm:cxn modelId="{E4E89F0F-3095-4921-BB6B-BCC49EF32951}" type="presOf" srcId="{9568AE97-A76C-4A8E-8183-BED7C672BF26}" destId="{2CB3EBB8-AAB8-48EC-8B9B-961CD4D0BC20}" srcOrd="0" destOrd="0" presId="urn:microsoft.com/office/officeart/2005/8/layout/lProcess2"/>
    <dgm:cxn modelId="{112CCFFB-5818-4732-9EB9-CCB9CC393956}" srcId="{F0AFD9C0-3C34-471F-959E-6435AD952DB4}" destId="{22BBD71C-E7C5-4BAE-85C0-CC6AF5BE1C05}" srcOrd="0" destOrd="0" parTransId="{5C7D1193-D9F3-4D11-8564-AC54523152B2}" sibTransId="{BDC06EC9-9A4E-4C25-A4C6-3BC232CD40AC}"/>
    <dgm:cxn modelId="{7382702E-DD0A-4C96-BC71-8B696B3D6ACC}" type="presOf" srcId="{36BD3EB6-6FD9-4532-9622-3DCBC15F18C3}" destId="{634B5602-4F1C-4B13-8E05-4A32778E0E21}" srcOrd="0" destOrd="0" presId="urn:microsoft.com/office/officeart/2005/8/layout/lProcess2"/>
    <dgm:cxn modelId="{43515002-16E7-4464-B470-9744E07771FD}" type="presOf" srcId="{22BBD71C-E7C5-4BAE-85C0-CC6AF5BE1C05}" destId="{A564C4E0-DC6C-4664-BE0B-CC9FCF3EC116}" srcOrd="0" destOrd="0" presId="urn:microsoft.com/office/officeart/2005/8/layout/lProcess2"/>
    <dgm:cxn modelId="{E23B3883-2DEA-40FF-A1DD-93BB25215154}" type="presOf" srcId="{C0B6ED87-9D3F-420F-94A7-3259AB3DAC43}" destId="{14B8F804-6B3B-4805-9614-563F4B9BE4C2}" srcOrd="1" destOrd="0" presId="urn:microsoft.com/office/officeart/2005/8/layout/lProcess2"/>
    <dgm:cxn modelId="{98767D04-ECB1-4D41-8BA7-2EEFDDB2E3B0}" type="presOf" srcId="{5C281550-8122-4C1D-91AF-4095749396B9}" destId="{258171EC-95EC-4ED4-B53E-24215BAF30B6}" srcOrd="0" destOrd="0" presId="urn:microsoft.com/office/officeart/2005/8/layout/lProcess2"/>
    <dgm:cxn modelId="{169F7DC6-87FA-4D22-A22A-30B22AE48733}" srcId="{3D278193-A89D-402B-9D53-0FC36493A70E}" destId="{0418729F-9AAE-437C-B4C1-E654A3062663}" srcOrd="2" destOrd="0" parTransId="{CD345547-BE92-4C3E-83ED-D89FCC50CDFA}" sibTransId="{63E3E261-FA8A-4040-A7F9-2FA86E8E8502}"/>
    <dgm:cxn modelId="{0CD14000-5C0A-4C5C-B97C-090A4916857B}" type="presOf" srcId="{6B4FF193-C644-40C2-99F1-A961093215BC}" destId="{8F0B1169-C704-4996-B105-C4B5E9F23338}" srcOrd="1" destOrd="0" presId="urn:microsoft.com/office/officeart/2005/8/layout/lProcess2"/>
    <dgm:cxn modelId="{39DE7452-3162-49A8-985A-0A8003BCEAEF}" type="presParOf" srcId="{E6C6D0EF-F75C-439F-96B5-4D16AFBD3726}" destId="{119CB433-EEF4-49EA-97F9-83A190562671}" srcOrd="0" destOrd="0" presId="urn:microsoft.com/office/officeart/2005/8/layout/lProcess2"/>
    <dgm:cxn modelId="{47301AD5-DB57-441B-97B8-F5F7E9264834}" type="presParOf" srcId="{119CB433-EEF4-49EA-97F9-83A190562671}" destId="{14E73F0F-7DD4-46D0-A886-9D7AEE164D6F}" srcOrd="0" destOrd="0" presId="urn:microsoft.com/office/officeart/2005/8/layout/lProcess2"/>
    <dgm:cxn modelId="{A225802D-B3D3-44EE-965B-A08A1E04FEC7}" type="presParOf" srcId="{119CB433-EEF4-49EA-97F9-83A190562671}" destId="{14B8F804-6B3B-4805-9614-563F4B9BE4C2}" srcOrd="1" destOrd="0" presId="urn:microsoft.com/office/officeart/2005/8/layout/lProcess2"/>
    <dgm:cxn modelId="{1A43387D-886E-49D4-8398-BB318BE72CF5}" type="presParOf" srcId="{119CB433-EEF4-49EA-97F9-83A190562671}" destId="{87915FA6-8A14-4029-814A-329E92966BC5}" srcOrd="2" destOrd="0" presId="urn:microsoft.com/office/officeart/2005/8/layout/lProcess2"/>
    <dgm:cxn modelId="{282C302D-9BD3-47CC-9333-B8CE0F99D691}" type="presParOf" srcId="{87915FA6-8A14-4029-814A-329E92966BC5}" destId="{638AF2BB-2E46-4BED-86C8-83626EE488B9}" srcOrd="0" destOrd="0" presId="urn:microsoft.com/office/officeart/2005/8/layout/lProcess2"/>
    <dgm:cxn modelId="{079E803F-6C2C-45F1-AE21-64D1E5DF3B0A}" type="presParOf" srcId="{638AF2BB-2E46-4BED-86C8-83626EE488B9}" destId="{D381BF7C-7FC6-478C-AA4A-5CDF1D8B677F}" srcOrd="0" destOrd="0" presId="urn:microsoft.com/office/officeart/2005/8/layout/lProcess2"/>
    <dgm:cxn modelId="{5A204621-A334-4287-AF6C-E6A138B5F3D9}" type="presParOf" srcId="{638AF2BB-2E46-4BED-86C8-83626EE488B9}" destId="{D23A766F-9176-4204-8633-B2A0CAE7BE5E}" srcOrd="1" destOrd="0" presId="urn:microsoft.com/office/officeart/2005/8/layout/lProcess2"/>
    <dgm:cxn modelId="{2C66D615-41C8-4BA6-AD04-FA3C8A626F1E}" type="presParOf" srcId="{638AF2BB-2E46-4BED-86C8-83626EE488B9}" destId="{C8AE5239-8B98-4229-9238-F17B1D80DDC1}" srcOrd="2" destOrd="0" presId="urn:microsoft.com/office/officeart/2005/8/layout/lProcess2"/>
    <dgm:cxn modelId="{C21D9668-E8E2-4B7C-9D80-8C9E0B9274AA}" type="presParOf" srcId="{638AF2BB-2E46-4BED-86C8-83626EE488B9}" destId="{F5EB73CA-CEB7-4D1A-814B-21B9660E479F}" srcOrd="3" destOrd="0" presId="urn:microsoft.com/office/officeart/2005/8/layout/lProcess2"/>
    <dgm:cxn modelId="{7FED3798-9938-42D2-8D0A-33A751FDD601}" type="presParOf" srcId="{638AF2BB-2E46-4BED-86C8-83626EE488B9}" destId="{E98DD93B-563C-4087-9334-6485A44CD1F7}" srcOrd="4" destOrd="0" presId="urn:microsoft.com/office/officeart/2005/8/layout/lProcess2"/>
    <dgm:cxn modelId="{060F2369-83C3-407E-A03F-46C18B585EBE}" type="presParOf" srcId="{E6C6D0EF-F75C-439F-96B5-4D16AFBD3726}" destId="{3E3D2D2D-AA3D-43C6-BA84-229AA5043266}" srcOrd="1" destOrd="0" presId="urn:microsoft.com/office/officeart/2005/8/layout/lProcess2"/>
    <dgm:cxn modelId="{1ADD1B33-72E9-43C2-B22B-8E96988FE2A6}" type="presParOf" srcId="{E6C6D0EF-F75C-439F-96B5-4D16AFBD3726}" destId="{B55F5190-ECF7-431D-946E-D259D01FD21A}" srcOrd="2" destOrd="0" presId="urn:microsoft.com/office/officeart/2005/8/layout/lProcess2"/>
    <dgm:cxn modelId="{50AA8C00-8070-4DBC-A28A-90BF3793F4C4}" type="presParOf" srcId="{B55F5190-ECF7-431D-946E-D259D01FD21A}" destId="{F7267BDB-708E-498B-B524-E49E665061AF}" srcOrd="0" destOrd="0" presId="urn:microsoft.com/office/officeart/2005/8/layout/lProcess2"/>
    <dgm:cxn modelId="{1BF85400-372C-425B-9813-0D824BC32D19}" type="presParOf" srcId="{B55F5190-ECF7-431D-946E-D259D01FD21A}" destId="{8E6477E8-911D-4EBD-BBD8-57AA274E1AE8}" srcOrd="1" destOrd="0" presId="urn:microsoft.com/office/officeart/2005/8/layout/lProcess2"/>
    <dgm:cxn modelId="{9650B501-BB00-4A98-B4A7-8075ED2D605D}" type="presParOf" srcId="{B55F5190-ECF7-431D-946E-D259D01FD21A}" destId="{1FB72B94-F7A1-4495-8C35-CAD88BA94223}" srcOrd="2" destOrd="0" presId="urn:microsoft.com/office/officeart/2005/8/layout/lProcess2"/>
    <dgm:cxn modelId="{A144C743-739C-4353-AFE1-3FE625D5F811}" type="presParOf" srcId="{1FB72B94-F7A1-4495-8C35-CAD88BA94223}" destId="{FCCC58EA-69E5-446D-878A-02FCD708D446}" srcOrd="0" destOrd="0" presId="urn:microsoft.com/office/officeart/2005/8/layout/lProcess2"/>
    <dgm:cxn modelId="{1D7E4CB1-EEC3-4D41-AE85-57967F1385CD}" type="presParOf" srcId="{FCCC58EA-69E5-446D-878A-02FCD708D446}" destId="{A564C4E0-DC6C-4664-BE0B-CC9FCF3EC116}" srcOrd="0" destOrd="0" presId="urn:microsoft.com/office/officeart/2005/8/layout/lProcess2"/>
    <dgm:cxn modelId="{056BA9A0-31E5-4E4F-9BD0-14F89F208585}" type="presParOf" srcId="{FCCC58EA-69E5-446D-878A-02FCD708D446}" destId="{14CD0CDC-1DCE-4114-BB91-833D8D70E1D4}" srcOrd="1" destOrd="0" presId="urn:microsoft.com/office/officeart/2005/8/layout/lProcess2"/>
    <dgm:cxn modelId="{C5D0D246-7F83-43CE-BBEE-60990239EF75}" type="presParOf" srcId="{FCCC58EA-69E5-446D-878A-02FCD708D446}" destId="{7AFCD449-5E43-45EA-9CF6-477F3BC61BA1}" srcOrd="2" destOrd="0" presId="urn:microsoft.com/office/officeart/2005/8/layout/lProcess2"/>
    <dgm:cxn modelId="{3DDD5922-25AD-49A1-B7E5-51DA4FE1960B}" type="presParOf" srcId="{E6C6D0EF-F75C-439F-96B5-4D16AFBD3726}" destId="{5431EB85-F74E-43B3-AC5B-6E2EAB0929DF}" srcOrd="3" destOrd="0" presId="urn:microsoft.com/office/officeart/2005/8/layout/lProcess2"/>
    <dgm:cxn modelId="{ACF21E03-AAC7-4D90-84FC-AD4963559166}" type="presParOf" srcId="{E6C6D0EF-F75C-439F-96B5-4D16AFBD3726}" destId="{A132B277-10A5-4C5B-90F7-2551337E9D7B}" srcOrd="4" destOrd="0" presId="urn:microsoft.com/office/officeart/2005/8/layout/lProcess2"/>
    <dgm:cxn modelId="{C4E929EE-C066-4B0E-B602-8EC6FFC3A90F}" type="presParOf" srcId="{A132B277-10A5-4C5B-90F7-2551337E9D7B}" destId="{0898C92D-B9B0-4510-A302-D3B4E88FDF95}" srcOrd="0" destOrd="0" presId="urn:microsoft.com/office/officeart/2005/8/layout/lProcess2"/>
    <dgm:cxn modelId="{D1F2B44E-AF2B-467F-9660-09B570C74EE9}" type="presParOf" srcId="{A132B277-10A5-4C5B-90F7-2551337E9D7B}" destId="{BDA480B5-5C40-4E50-87AF-ACA74BA1B464}" srcOrd="1" destOrd="0" presId="urn:microsoft.com/office/officeart/2005/8/layout/lProcess2"/>
    <dgm:cxn modelId="{D9A14EDC-836D-4335-B39E-996944247955}" type="presParOf" srcId="{A132B277-10A5-4C5B-90F7-2551337E9D7B}" destId="{BB94BCD2-738E-46C0-A768-194FE6137102}" srcOrd="2" destOrd="0" presId="urn:microsoft.com/office/officeart/2005/8/layout/lProcess2"/>
    <dgm:cxn modelId="{380F9816-1C1B-4408-802B-DAC4800516F7}" type="presParOf" srcId="{BB94BCD2-738E-46C0-A768-194FE6137102}" destId="{498CA5E3-D9BC-4EBA-AFC7-096E16B1AB17}" srcOrd="0" destOrd="0" presId="urn:microsoft.com/office/officeart/2005/8/layout/lProcess2"/>
    <dgm:cxn modelId="{1B0E9984-12A1-4132-BDE2-EAF9EB44C388}" type="presParOf" srcId="{498CA5E3-D9BC-4EBA-AFC7-096E16B1AB17}" destId="{2F932A03-6C9F-4069-8476-F626DBDB5F3B}" srcOrd="0" destOrd="0" presId="urn:microsoft.com/office/officeart/2005/8/layout/lProcess2"/>
    <dgm:cxn modelId="{AC559533-1F01-4FF5-BC70-0CA9A9FCED01}" type="presParOf" srcId="{498CA5E3-D9BC-4EBA-AFC7-096E16B1AB17}" destId="{E011F95D-2143-4420-BF6F-E73F21F29E77}" srcOrd="1" destOrd="0" presId="urn:microsoft.com/office/officeart/2005/8/layout/lProcess2"/>
    <dgm:cxn modelId="{3CAA4F72-CA0E-4906-B25E-0ECBF3A49F0A}" type="presParOf" srcId="{498CA5E3-D9BC-4EBA-AFC7-096E16B1AB17}" destId="{C69E2890-A570-451B-AD6F-98711026EEA5}" srcOrd="2" destOrd="0" presId="urn:microsoft.com/office/officeart/2005/8/layout/lProcess2"/>
    <dgm:cxn modelId="{6EBC8CA3-818E-40F0-ACEE-E1506F139A77}" type="presParOf" srcId="{498CA5E3-D9BC-4EBA-AFC7-096E16B1AB17}" destId="{F593A64C-F869-4897-84EF-AA0CC6C671D0}" srcOrd="3" destOrd="0" presId="urn:microsoft.com/office/officeart/2005/8/layout/lProcess2"/>
    <dgm:cxn modelId="{A156FE9B-0E34-41BB-B2B0-DA57F93D9B55}" type="presParOf" srcId="{498CA5E3-D9BC-4EBA-AFC7-096E16B1AB17}" destId="{3680DA50-1F70-4F43-A4B7-F912D350C8D5}" srcOrd="4" destOrd="0" presId="urn:microsoft.com/office/officeart/2005/8/layout/lProcess2"/>
    <dgm:cxn modelId="{387F8717-B651-4621-B15F-00DBFFAE0537}" type="presParOf" srcId="{E6C6D0EF-F75C-439F-96B5-4D16AFBD3726}" destId="{FBCB32B5-B21E-4FE5-9404-74241510481F}" srcOrd="5" destOrd="0" presId="urn:microsoft.com/office/officeart/2005/8/layout/lProcess2"/>
    <dgm:cxn modelId="{B053532B-D2DF-42F0-A8AB-45281965B392}" type="presParOf" srcId="{E6C6D0EF-F75C-439F-96B5-4D16AFBD3726}" destId="{AF2837A7-187C-43D7-B3F2-5F9565CE8897}" srcOrd="6" destOrd="0" presId="urn:microsoft.com/office/officeart/2005/8/layout/lProcess2"/>
    <dgm:cxn modelId="{F6409E9B-1E02-40C9-A0B1-F1985C43CFA7}" type="presParOf" srcId="{AF2837A7-187C-43D7-B3F2-5F9565CE8897}" destId="{BA254987-B89D-48C4-BD15-5D355E95B025}" srcOrd="0" destOrd="0" presId="urn:microsoft.com/office/officeart/2005/8/layout/lProcess2"/>
    <dgm:cxn modelId="{79019636-FADF-4B21-8481-0600DE9D7B1D}" type="presParOf" srcId="{AF2837A7-187C-43D7-B3F2-5F9565CE8897}" destId="{A9070C0C-3B88-429F-B8F7-F6B642C99073}" srcOrd="1" destOrd="0" presId="urn:microsoft.com/office/officeart/2005/8/layout/lProcess2"/>
    <dgm:cxn modelId="{9D31FF38-9AD0-454E-948F-4298E8F63712}" type="presParOf" srcId="{AF2837A7-187C-43D7-B3F2-5F9565CE8897}" destId="{AFF1FCC9-1141-4284-B661-59FDE200A477}" srcOrd="2" destOrd="0" presId="urn:microsoft.com/office/officeart/2005/8/layout/lProcess2"/>
    <dgm:cxn modelId="{E09A2F0E-BE59-4FF4-A49A-3ADECF76A618}" type="presParOf" srcId="{AFF1FCC9-1141-4284-B661-59FDE200A477}" destId="{171DA29E-79F7-4689-8BC0-0751DCF94B9C}" srcOrd="0" destOrd="0" presId="urn:microsoft.com/office/officeart/2005/8/layout/lProcess2"/>
    <dgm:cxn modelId="{2E91C7D4-20E8-41F2-92CD-29C61BFF3060}" type="presParOf" srcId="{171DA29E-79F7-4689-8BC0-0751DCF94B9C}" destId="{20F70B71-A34D-4B45-B011-330AAB7E37DD}" srcOrd="0" destOrd="0" presId="urn:microsoft.com/office/officeart/2005/8/layout/lProcess2"/>
    <dgm:cxn modelId="{AC60F151-E1A2-4604-B227-5E6CB2954089}" type="presParOf" srcId="{171DA29E-79F7-4689-8BC0-0751DCF94B9C}" destId="{B0D18FAF-383F-4467-9673-CA37E2BBDCEA}" srcOrd="1" destOrd="0" presId="urn:microsoft.com/office/officeart/2005/8/layout/lProcess2"/>
    <dgm:cxn modelId="{D34EE6CE-A186-4963-9F37-0E3C1B576D4B}" type="presParOf" srcId="{171DA29E-79F7-4689-8BC0-0751DCF94B9C}" destId="{5AB6308A-10B6-4A72-95BA-0D6D3D9CA08D}" srcOrd="2" destOrd="0" presId="urn:microsoft.com/office/officeart/2005/8/layout/lProcess2"/>
    <dgm:cxn modelId="{539D3C90-D46E-4E9E-A8E9-11554784D1BE}" type="presParOf" srcId="{171DA29E-79F7-4689-8BC0-0751DCF94B9C}" destId="{AE420BFA-B2AC-4E23-8555-C950FA5661C6}" srcOrd="3" destOrd="0" presId="urn:microsoft.com/office/officeart/2005/8/layout/lProcess2"/>
    <dgm:cxn modelId="{6749F020-BC0C-48BC-B993-E278BDE47840}" type="presParOf" srcId="{171DA29E-79F7-4689-8BC0-0751DCF94B9C}" destId="{3185F487-D5B7-4189-94FD-0D56DA3ADBC0}" srcOrd="4" destOrd="0" presId="urn:microsoft.com/office/officeart/2005/8/layout/lProcess2"/>
    <dgm:cxn modelId="{2DDE6CEA-F2DE-4241-86BF-1CFD2D3811E2}" type="presParOf" srcId="{E6C6D0EF-F75C-439F-96B5-4D16AFBD3726}" destId="{2A5F88DF-28A5-460B-9415-D12CA029679B}" srcOrd="7" destOrd="0" presId="urn:microsoft.com/office/officeart/2005/8/layout/lProcess2"/>
    <dgm:cxn modelId="{B9158B31-BCA8-4FE9-BA78-042822B5228E}" type="presParOf" srcId="{E6C6D0EF-F75C-439F-96B5-4D16AFBD3726}" destId="{0564C9D1-EC9B-4354-AAE5-C9155B2AA3B6}" srcOrd="8" destOrd="0" presId="urn:microsoft.com/office/officeart/2005/8/layout/lProcess2"/>
    <dgm:cxn modelId="{DD4441E0-ED35-4E9C-BB45-DB8A7AA9FCB7}" type="presParOf" srcId="{0564C9D1-EC9B-4354-AAE5-C9155B2AA3B6}" destId="{5211939B-7B70-485F-8369-E14D09915032}" srcOrd="0" destOrd="0" presId="urn:microsoft.com/office/officeart/2005/8/layout/lProcess2"/>
    <dgm:cxn modelId="{F267F7A4-F2E6-4339-B86A-0D9A11B84EE0}" type="presParOf" srcId="{0564C9D1-EC9B-4354-AAE5-C9155B2AA3B6}" destId="{7171AB40-BA6B-4760-AA23-ECB360C9694F}" srcOrd="1" destOrd="0" presId="urn:microsoft.com/office/officeart/2005/8/layout/lProcess2"/>
    <dgm:cxn modelId="{C92FE7A1-8A14-434A-A481-D528295BAFF8}" type="presParOf" srcId="{0564C9D1-EC9B-4354-AAE5-C9155B2AA3B6}" destId="{4C0A7E5E-4BDB-4B3E-966D-30D2319DE3A2}" srcOrd="2" destOrd="0" presId="urn:microsoft.com/office/officeart/2005/8/layout/lProcess2"/>
    <dgm:cxn modelId="{DC8B6D29-D955-4126-BB09-9B6F337ADF87}" type="presParOf" srcId="{4C0A7E5E-4BDB-4B3E-966D-30D2319DE3A2}" destId="{13A32DF3-88C2-41D8-80A4-20F507A0700A}" srcOrd="0" destOrd="0" presId="urn:microsoft.com/office/officeart/2005/8/layout/lProcess2"/>
    <dgm:cxn modelId="{67A3F342-4C9E-4B52-8C37-B92A87B09CE1}" type="presParOf" srcId="{13A32DF3-88C2-41D8-80A4-20F507A0700A}" destId="{AA04DE24-2981-43CC-82AF-3937AE3C58F4}" srcOrd="0" destOrd="0" presId="urn:microsoft.com/office/officeart/2005/8/layout/lProcess2"/>
    <dgm:cxn modelId="{1640FE4F-9B19-4F87-9F9B-7D6C74DD8AA5}" type="presParOf" srcId="{13A32DF3-88C2-41D8-80A4-20F507A0700A}" destId="{3E3E2D41-85A3-41BB-8DE0-130C3EDC86D4}" srcOrd="1" destOrd="0" presId="urn:microsoft.com/office/officeart/2005/8/layout/lProcess2"/>
    <dgm:cxn modelId="{9F8FB58A-7905-4296-A153-75B7AFA74B71}" type="presParOf" srcId="{13A32DF3-88C2-41D8-80A4-20F507A0700A}" destId="{634B5602-4F1C-4B13-8E05-4A32778E0E21}" srcOrd="2" destOrd="0" presId="urn:microsoft.com/office/officeart/2005/8/layout/lProcess2"/>
    <dgm:cxn modelId="{A5E3E7A6-5A4C-42D8-B03F-83AC3F069DA8}" type="presParOf" srcId="{E6C6D0EF-F75C-439F-96B5-4D16AFBD3726}" destId="{4C2055BF-15A8-4F6E-A663-345C00E0346A}" srcOrd="9" destOrd="0" presId="urn:microsoft.com/office/officeart/2005/8/layout/lProcess2"/>
    <dgm:cxn modelId="{DD35E6EC-A5A9-48A5-A17E-C3125CA98A98}" type="presParOf" srcId="{E6C6D0EF-F75C-439F-96B5-4D16AFBD3726}" destId="{FF7EE20A-7384-4147-8EEC-E8FB328EF04B}" srcOrd="10" destOrd="0" presId="urn:microsoft.com/office/officeart/2005/8/layout/lProcess2"/>
    <dgm:cxn modelId="{A857FC1A-F2BC-48B5-901D-BCD69A200EC1}" type="presParOf" srcId="{FF7EE20A-7384-4147-8EEC-E8FB328EF04B}" destId="{9770BB14-24FC-4D8B-9EC8-84722BDDB1E4}" srcOrd="0" destOrd="0" presId="urn:microsoft.com/office/officeart/2005/8/layout/lProcess2"/>
    <dgm:cxn modelId="{7812A643-800B-40DE-A54A-5FB5167E7E05}" type="presParOf" srcId="{FF7EE20A-7384-4147-8EEC-E8FB328EF04B}" destId="{8F0B1169-C704-4996-B105-C4B5E9F23338}" srcOrd="1" destOrd="0" presId="urn:microsoft.com/office/officeart/2005/8/layout/lProcess2"/>
    <dgm:cxn modelId="{4507375C-6348-4E87-9691-94589429D942}" type="presParOf" srcId="{FF7EE20A-7384-4147-8EEC-E8FB328EF04B}" destId="{CCDC56AE-EDA6-4C8A-9A7E-98334F5FA447}" srcOrd="2" destOrd="0" presId="urn:microsoft.com/office/officeart/2005/8/layout/lProcess2"/>
    <dgm:cxn modelId="{010D5B96-0B54-43FE-913F-CB645E210D42}" type="presParOf" srcId="{CCDC56AE-EDA6-4C8A-9A7E-98334F5FA447}" destId="{6387F657-A804-4301-9FEB-B70C4719125C}" srcOrd="0" destOrd="0" presId="urn:microsoft.com/office/officeart/2005/8/layout/lProcess2"/>
    <dgm:cxn modelId="{9A40C3D9-B784-4414-BFD0-D0C7694CB845}" type="presParOf" srcId="{6387F657-A804-4301-9FEB-B70C4719125C}" destId="{2CB3EBB8-AAB8-48EC-8B9B-961CD4D0BC20}" srcOrd="0" destOrd="0" presId="urn:microsoft.com/office/officeart/2005/8/layout/lProcess2"/>
    <dgm:cxn modelId="{E1F8C584-B656-425B-B1D3-7A774FEDD716}" type="presParOf" srcId="{6387F657-A804-4301-9FEB-B70C4719125C}" destId="{398914F5-5D47-4758-A2B7-4889A5580628}" srcOrd="1" destOrd="0" presId="urn:microsoft.com/office/officeart/2005/8/layout/lProcess2"/>
    <dgm:cxn modelId="{79EBA64A-3276-4788-A449-6A745C189E1B}" type="presParOf" srcId="{6387F657-A804-4301-9FEB-B70C4719125C}" destId="{7CDB9F3A-A60A-4260-8BBF-6114BD207590}" srcOrd="2" destOrd="0" presId="urn:microsoft.com/office/officeart/2005/8/layout/lProcess2"/>
    <dgm:cxn modelId="{C92BCDCA-3364-4341-B9B5-F5DFEC4393BE}" type="presParOf" srcId="{6387F657-A804-4301-9FEB-B70C4719125C}" destId="{32AC2DAF-69E5-4091-ADF1-96ADD1F262C3}" srcOrd="3" destOrd="0" presId="urn:microsoft.com/office/officeart/2005/8/layout/lProcess2"/>
    <dgm:cxn modelId="{68C883B1-FB21-4C99-94DE-317CA3C7DEC6}" type="presParOf" srcId="{6387F657-A804-4301-9FEB-B70C4719125C}" destId="{258171EC-95EC-4ED4-B53E-24215BAF30B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CA13C-D852-4B31-8E6F-AB951AB4168A}">
      <dsp:nvSpPr>
        <dsp:cNvPr id="0" name=""/>
        <dsp:cNvSpPr/>
      </dsp:nvSpPr>
      <dsp:spPr>
        <a:xfrm>
          <a:off x="1321100" y="1901"/>
          <a:ext cx="3684789" cy="2210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Журнал входит в РИНЦ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(обязательно)</a:t>
          </a:r>
          <a:endParaRPr lang="ru-RU" sz="2700" kern="1200" dirty="0"/>
        </a:p>
      </dsp:txBody>
      <dsp:txXfrm>
        <a:off x="1321100" y="1901"/>
        <a:ext cx="3684789" cy="2210873"/>
      </dsp:txXfrm>
    </dsp:sp>
    <dsp:sp modelId="{04A195CD-08AC-4D2F-9845-7C3EAE7E5D7D}">
      <dsp:nvSpPr>
        <dsp:cNvPr id="0" name=""/>
        <dsp:cNvSpPr/>
      </dsp:nvSpPr>
      <dsp:spPr>
        <a:xfrm>
          <a:off x="5374369" y="1901"/>
          <a:ext cx="3684789" cy="2210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Журнал входит в перечень ВАК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(желательно)</a:t>
          </a:r>
          <a:endParaRPr lang="ru-RU" sz="2700" kern="1200" dirty="0"/>
        </a:p>
      </dsp:txBody>
      <dsp:txXfrm>
        <a:off x="5374369" y="1901"/>
        <a:ext cx="3684789" cy="2210873"/>
      </dsp:txXfrm>
    </dsp:sp>
    <dsp:sp modelId="{A668D0CF-469E-4A2B-B51C-E86E067C5612}">
      <dsp:nvSpPr>
        <dsp:cNvPr id="0" name=""/>
        <dsp:cNvSpPr/>
      </dsp:nvSpPr>
      <dsp:spPr>
        <a:xfrm>
          <a:off x="1321100" y="2581254"/>
          <a:ext cx="3684789" cy="2210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Журнал индексируется системами </a:t>
          </a:r>
          <a:r>
            <a:rPr lang="en-US" sz="2700" kern="1200" dirty="0" smtClean="0"/>
            <a:t>Scopus &amp; </a:t>
          </a:r>
          <a:r>
            <a:rPr lang="en-US" sz="2700" kern="1200" dirty="0" err="1" smtClean="0"/>
            <a:t>WoS</a:t>
          </a:r>
          <a:endParaRPr lang="ru-RU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(желательно)</a:t>
          </a:r>
          <a:endParaRPr lang="ru-RU" sz="2700" kern="1200" dirty="0"/>
        </a:p>
      </dsp:txBody>
      <dsp:txXfrm>
        <a:off x="1321100" y="2581254"/>
        <a:ext cx="3684789" cy="2210873"/>
      </dsp:txXfrm>
    </dsp:sp>
    <dsp:sp modelId="{A8207281-0D94-40F4-98D1-DB003AC4C0EF}">
      <dsp:nvSpPr>
        <dsp:cNvPr id="0" name=""/>
        <dsp:cNvSpPr/>
      </dsp:nvSpPr>
      <dsp:spPr>
        <a:xfrm>
          <a:off x="5374369" y="2581254"/>
          <a:ext cx="3684789" cy="2210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Импакт</a:t>
          </a:r>
          <a:r>
            <a:rPr lang="ru-RU" sz="2700" kern="1200" dirty="0" smtClean="0"/>
            <a:t>-фактор </a:t>
          </a:r>
          <a:r>
            <a:rPr lang="en-US" sz="2700" kern="1200" dirty="0" smtClean="0"/>
            <a:t>&gt; 0</a:t>
          </a:r>
          <a:endParaRPr lang="ru-RU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(обязательно)</a:t>
          </a:r>
          <a:endParaRPr lang="ru-RU" sz="2700" kern="1200" dirty="0"/>
        </a:p>
      </dsp:txBody>
      <dsp:txXfrm>
        <a:off x="5374369" y="2581254"/>
        <a:ext cx="3684789" cy="2210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04015-AFBF-4F0C-8746-2BDBFF882E62}">
      <dsp:nvSpPr>
        <dsp:cNvPr id="0" name=""/>
        <dsp:cNvSpPr/>
      </dsp:nvSpPr>
      <dsp:spPr>
        <a:xfrm>
          <a:off x="795" y="300200"/>
          <a:ext cx="3424758" cy="41097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Старший преподаватель</a:t>
          </a:r>
          <a:endParaRPr lang="ru-RU" sz="1800" b="1" kern="1200" dirty="0"/>
        </a:p>
      </dsp:txBody>
      <dsp:txXfrm rot="16200000">
        <a:off x="-1341709" y="1642706"/>
        <a:ext cx="3369962" cy="684951"/>
      </dsp:txXfrm>
    </dsp:sp>
    <dsp:sp modelId="{3E3D237D-5D19-4481-A4EE-F52E850829B2}">
      <dsp:nvSpPr>
        <dsp:cNvPr id="0" name=""/>
        <dsp:cNvSpPr/>
      </dsp:nvSpPr>
      <dsp:spPr>
        <a:xfrm>
          <a:off x="685747" y="300200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Участвует в научно-исследовательской работе кафедры, иного подразделения образовательного учреждения.</a:t>
          </a:r>
          <a:endParaRPr lang="ru-RU" sz="1800" b="1" kern="1200" dirty="0"/>
        </a:p>
      </dsp:txBody>
      <dsp:txXfrm>
        <a:off x="685747" y="300200"/>
        <a:ext cx="2551445" cy="4109710"/>
      </dsp:txXfrm>
    </dsp:sp>
    <dsp:sp modelId="{75094427-9DD4-41FD-8EB6-C46D0E7D9631}">
      <dsp:nvSpPr>
        <dsp:cNvPr id="0" name=""/>
        <dsp:cNvSpPr/>
      </dsp:nvSpPr>
      <dsp:spPr>
        <a:xfrm>
          <a:off x="3545420" y="300200"/>
          <a:ext cx="3424758" cy="41097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Доцент</a:t>
          </a:r>
          <a:endParaRPr lang="ru-RU" sz="1800" b="1" kern="1200" dirty="0"/>
        </a:p>
      </dsp:txBody>
      <dsp:txXfrm rot="16200000">
        <a:off x="2202915" y="1642706"/>
        <a:ext cx="3369962" cy="684951"/>
      </dsp:txXfrm>
    </dsp:sp>
    <dsp:sp modelId="{D400227C-8F2A-41F1-B56F-279D50692EC9}">
      <dsp:nvSpPr>
        <dsp:cNvPr id="0" name=""/>
        <dsp:cNvSpPr/>
      </dsp:nvSpPr>
      <dsp:spPr>
        <a:xfrm rot="5400000">
          <a:off x="3260635" y="3565619"/>
          <a:ext cx="603818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FA3A7-3BAC-4B34-BAD1-15908D27BD78}">
      <dsp:nvSpPr>
        <dsp:cNvPr id="0" name=""/>
        <dsp:cNvSpPr/>
      </dsp:nvSpPr>
      <dsp:spPr>
        <a:xfrm>
          <a:off x="4230372" y="300200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Организует, руководит и ведет научно-исследовательскую работу по профилю кафедры (факультета).</a:t>
          </a:r>
          <a:endParaRPr lang="ru-RU" sz="1800" b="1" kern="1200" dirty="0"/>
        </a:p>
      </dsp:txBody>
      <dsp:txXfrm>
        <a:off x="4230372" y="300200"/>
        <a:ext cx="2551445" cy="4109710"/>
      </dsp:txXfrm>
    </dsp:sp>
    <dsp:sp modelId="{AA280FC1-8F6B-4FAB-9585-F73F85FD9881}">
      <dsp:nvSpPr>
        <dsp:cNvPr id="0" name=""/>
        <dsp:cNvSpPr/>
      </dsp:nvSpPr>
      <dsp:spPr>
        <a:xfrm>
          <a:off x="7090045" y="300200"/>
          <a:ext cx="3424758" cy="41097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Профессор</a:t>
          </a:r>
          <a:endParaRPr lang="ru-RU" sz="1800" b="1" kern="1200" dirty="0"/>
        </a:p>
      </dsp:txBody>
      <dsp:txXfrm rot="16200000">
        <a:off x="5747540" y="1642706"/>
        <a:ext cx="3369962" cy="684951"/>
      </dsp:txXfrm>
    </dsp:sp>
    <dsp:sp modelId="{8FACEAEB-902E-44D5-9AC8-77627E09D2DE}">
      <dsp:nvSpPr>
        <dsp:cNvPr id="0" name=""/>
        <dsp:cNvSpPr/>
      </dsp:nvSpPr>
      <dsp:spPr>
        <a:xfrm rot="5400000">
          <a:off x="6805260" y="3565619"/>
          <a:ext cx="603818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19F56-3089-4E09-A5E2-8F359E90AFD8}">
      <dsp:nvSpPr>
        <dsp:cNvPr id="0" name=""/>
        <dsp:cNvSpPr/>
      </dsp:nvSpPr>
      <dsp:spPr>
        <a:xfrm>
          <a:off x="7774997" y="300200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Руководит научно-исследовательской работой по научному направлению работы кафедры, организует ее деятельность. Привлекает к выполнению научно-исследовательской преподавателей, учебно-вспомогательный персонал кафедры, аспирантов и обучающихся кафедры.</a:t>
          </a:r>
          <a:endParaRPr lang="ru-RU" sz="1800" b="1" kern="1200" dirty="0"/>
        </a:p>
      </dsp:txBody>
      <dsp:txXfrm>
        <a:off x="7774997" y="300200"/>
        <a:ext cx="2551445" cy="4109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73F0F-7DD4-46D0-A886-9D7AEE164D6F}">
      <dsp:nvSpPr>
        <dsp:cNvPr id="0" name=""/>
        <dsp:cNvSpPr/>
      </dsp:nvSpPr>
      <dsp:spPr>
        <a:xfrm>
          <a:off x="4171" y="0"/>
          <a:ext cx="1648197" cy="58002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Национальный рейтинг университетов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Новостное агентство «Интерфакс»</a:t>
          </a:r>
          <a:endParaRPr lang="ru-RU" sz="1400" kern="1200" dirty="0"/>
        </a:p>
      </dsp:txBody>
      <dsp:txXfrm>
        <a:off x="4171" y="0"/>
        <a:ext cx="1648197" cy="1740089"/>
      </dsp:txXfrm>
    </dsp:sp>
    <dsp:sp modelId="{D381BF7C-7FC6-478C-AA4A-5CDF1D8B677F}">
      <dsp:nvSpPr>
        <dsp:cNvPr id="0" name=""/>
        <dsp:cNvSpPr/>
      </dsp:nvSpPr>
      <dsp:spPr>
        <a:xfrm>
          <a:off x="168991" y="1740585"/>
          <a:ext cx="1318557" cy="113952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178 место из 288</a:t>
          </a:r>
          <a:endParaRPr lang="ru-RU" sz="1200" kern="1200" dirty="0"/>
        </a:p>
      </dsp:txBody>
      <dsp:txXfrm>
        <a:off x="202367" y="1773961"/>
        <a:ext cx="1251805" cy="1072774"/>
      </dsp:txXfrm>
    </dsp:sp>
    <dsp:sp modelId="{C8AE5239-8B98-4229-9238-F17B1D80DDC1}">
      <dsp:nvSpPr>
        <dsp:cNvPr id="0" name=""/>
        <dsp:cNvSpPr/>
      </dsp:nvSpPr>
      <dsp:spPr>
        <a:xfrm>
          <a:off x="168991" y="3055423"/>
          <a:ext cx="1318557" cy="1139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Кол-во статей, опубликованных за 5 лет на численность НПР</a:t>
          </a:r>
          <a:endParaRPr lang="ru-RU" sz="1200" kern="1200" dirty="0"/>
        </a:p>
      </dsp:txBody>
      <dsp:txXfrm>
        <a:off x="202367" y="3088799"/>
        <a:ext cx="1251805" cy="1072774"/>
      </dsp:txXfrm>
    </dsp:sp>
    <dsp:sp modelId="{E98DD93B-563C-4087-9334-6485A44CD1F7}">
      <dsp:nvSpPr>
        <dsp:cNvPr id="0" name=""/>
        <dsp:cNvSpPr/>
      </dsp:nvSpPr>
      <dsp:spPr>
        <a:xfrm>
          <a:off x="168991" y="4370261"/>
          <a:ext cx="1318557" cy="1139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Кол-во цитат, полученных на статьи за 5 лет в пересчете на одну статью</a:t>
          </a:r>
          <a:endParaRPr lang="ru-RU" sz="1200" kern="1200" dirty="0"/>
        </a:p>
      </dsp:txBody>
      <dsp:txXfrm>
        <a:off x="202367" y="4403637"/>
        <a:ext cx="1251805" cy="1072774"/>
      </dsp:txXfrm>
    </dsp:sp>
    <dsp:sp modelId="{F7267BDB-708E-498B-B524-E49E665061AF}">
      <dsp:nvSpPr>
        <dsp:cNvPr id="0" name=""/>
        <dsp:cNvSpPr/>
      </dsp:nvSpPr>
      <dsp:spPr>
        <a:xfrm>
          <a:off x="1775983" y="0"/>
          <a:ext cx="1648197" cy="58002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Рейтинг востребованности вузов в РФ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Новостное агентство «РИА Новости» (Социальный навигатор)</a:t>
          </a:r>
          <a:endParaRPr lang="ru-RU" sz="1400" kern="1200" dirty="0"/>
        </a:p>
      </dsp:txBody>
      <dsp:txXfrm>
        <a:off x="1775983" y="0"/>
        <a:ext cx="1648197" cy="1740089"/>
      </dsp:txXfrm>
    </dsp:sp>
    <dsp:sp modelId="{A564C4E0-DC6C-4664-BE0B-CC9FCF3EC116}">
      <dsp:nvSpPr>
        <dsp:cNvPr id="0" name=""/>
        <dsp:cNvSpPr/>
      </dsp:nvSpPr>
      <dsp:spPr>
        <a:xfrm>
          <a:off x="1940803" y="1741917"/>
          <a:ext cx="1318557" cy="1153854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73 место из 126</a:t>
          </a:r>
          <a:endParaRPr lang="ru-RU" sz="1200" kern="1200" dirty="0"/>
        </a:p>
      </dsp:txBody>
      <dsp:txXfrm>
        <a:off x="1974598" y="1775712"/>
        <a:ext cx="1250967" cy="1086264"/>
      </dsp:txXfrm>
    </dsp:sp>
    <dsp:sp modelId="{7AFCD449-5E43-45EA-9CF6-477F3BC61BA1}">
      <dsp:nvSpPr>
        <dsp:cNvPr id="0" name=""/>
        <dsp:cNvSpPr/>
      </dsp:nvSpPr>
      <dsp:spPr>
        <a:xfrm>
          <a:off x="1940803" y="3244129"/>
          <a:ext cx="1318557" cy="2264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i-индекс цитирования трудов сотрудников организации</a:t>
          </a:r>
          <a:endParaRPr lang="ru-RU" sz="1200" kern="1200" dirty="0"/>
        </a:p>
      </dsp:txBody>
      <dsp:txXfrm>
        <a:off x="1979422" y="3282748"/>
        <a:ext cx="1241319" cy="2187087"/>
      </dsp:txXfrm>
    </dsp:sp>
    <dsp:sp modelId="{0898C92D-B9B0-4510-A302-D3B4E88FDF95}">
      <dsp:nvSpPr>
        <dsp:cNvPr id="0" name=""/>
        <dsp:cNvSpPr/>
      </dsp:nvSpPr>
      <dsp:spPr>
        <a:xfrm>
          <a:off x="3547795" y="0"/>
          <a:ext cx="1648197" cy="58002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Ежегодный рейтинг вузов России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Рейтинговое агентство RAEX (РАЭКС-Аналитика) </a:t>
          </a:r>
          <a:endParaRPr lang="ru-RU" sz="1400" kern="1200" dirty="0"/>
        </a:p>
      </dsp:txBody>
      <dsp:txXfrm>
        <a:off x="3547795" y="0"/>
        <a:ext cx="1648197" cy="1740089"/>
      </dsp:txXfrm>
    </dsp:sp>
    <dsp:sp modelId="{2F932A03-6C9F-4069-8476-F626DBDB5F3B}">
      <dsp:nvSpPr>
        <dsp:cNvPr id="0" name=""/>
        <dsp:cNvSpPr/>
      </dsp:nvSpPr>
      <dsp:spPr>
        <a:xfrm>
          <a:off x="3712615" y="1740585"/>
          <a:ext cx="1318557" cy="113952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</a:t>
          </a:r>
          <a:endParaRPr lang="ru-RU" sz="1200" kern="1200" dirty="0"/>
        </a:p>
      </dsp:txBody>
      <dsp:txXfrm>
        <a:off x="3745991" y="1773961"/>
        <a:ext cx="1251805" cy="1072774"/>
      </dsp:txXfrm>
    </dsp:sp>
    <dsp:sp modelId="{C69E2890-A570-451B-AD6F-98711026EEA5}">
      <dsp:nvSpPr>
        <dsp:cNvPr id="0" name=""/>
        <dsp:cNvSpPr/>
      </dsp:nvSpPr>
      <dsp:spPr>
        <a:xfrm>
          <a:off x="3712615" y="3055423"/>
          <a:ext cx="1318557" cy="1139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Количество публикаций за последние пять лет в научных журналах</a:t>
          </a:r>
          <a:endParaRPr lang="ru-RU" sz="1200" kern="1200" dirty="0"/>
        </a:p>
      </dsp:txBody>
      <dsp:txXfrm>
        <a:off x="3745991" y="3088799"/>
        <a:ext cx="1251805" cy="1072774"/>
      </dsp:txXfrm>
    </dsp:sp>
    <dsp:sp modelId="{3680DA50-1F70-4F43-A4B7-F912D350C8D5}">
      <dsp:nvSpPr>
        <dsp:cNvPr id="0" name=""/>
        <dsp:cNvSpPr/>
      </dsp:nvSpPr>
      <dsp:spPr>
        <a:xfrm>
          <a:off x="3712615" y="4370261"/>
          <a:ext cx="1318557" cy="1139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Количество цитирований статей, изданных за последние пять лет, на одного НПР</a:t>
          </a:r>
          <a:endParaRPr lang="ru-RU" sz="1200" kern="1200" dirty="0"/>
        </a:p>
      </dsp:txBody>
      <dsp:txXfrm>
        <a:off x="3745991" y="4403637"/>
        <a:ext cx="1251805" cy="1072774"/>
      </dsp:txXfrm>
    </dsp:sp>
    <dsp:sp modelId="{BA254987-B89D-48C4-BD15-5D355E95B025}">
      <dsp:nvSpPr>
        <dsp:cNvPr id="0" name=""/>
        <dsp:cNvSpPr/>
      </dsp:nvSpPr>
      <dsp:spPr>
        <a:xfrm>
          <a:off x="5319607" y="0"/>
          <a:ext cx="1648197" cy="58002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Рейтинг</a:t>
          </a:r>
          <a:r>
            <a:rPr lang="en-US" sz="1400" b="1" kern="1200" dirty="0" smtClean="0"/>
            <a:t> Times Higher Education (THE)</a:t>
          </a:r>
          <a:r>
            <a:rPr lang="ru-RU" sz="1400" b="1" kern="1200" dirty="0" smtClean="0"/>
            <a:t> </a:t>
          </a:r>
          <a:r>
            <a:rPr lang="ru-RU" sz="1400" kern="1200" dirty="0" smtClean="0"/>
            <a:t>Журнал </a:t>
          </a:r>
          <a:r>
            <a:rPr lang="en-US" sz="1400" kern="1200" dirty="0" smtClean="0"/>
            <a:t>«Times Higher Education magazine»</a:t>
          </a:r>
          <a:endParaRPr lang="ru-RU" sz="1400" kern="1200" dirty="0"/>
        </a:p>
      </dsp:txBody>
      <dsp:txXfrm>
        <a:off x="5319607" y="0"/>
        <a:ext cx="1648197" cy="1740089"/>
      </dsp:txXfrm>
    </dsp:sp>
    <dsp:sp modelId="{20F70B71-A34D-4B45-B011-330AAB7E37DD}">
      <dsp:nvSpPr>
        <dsp:cNvPr id="0" name=""/>
        <dsp:cNvSpPr/>
      </dsp:nvSpPr>
      <dsp:spPr>
        <a:xfrm>
          <a:off x="5484427" y="1740585"/>
          <a:ext cx="1318557" cy="113952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</a:t>
          </a:r>
          <a:endParaRPr lang="ru-RU" sz="1200" kern="1200" dirty="0"/>
        </a:p>
      </dsp:txBody>
      <dsp:txXfrm>
        <a:off x="5517803" y="1773961"/>
        <a:ext cx="1251805" cy="1072774"/>
      </dsp:txXfrm>
    </dsp:sp>
    <dsp:sp modelId="{5AB6308A-10B6-4A72-95BA-0D6D3D9CA08D}">
      <dsp:nvSpPr>
        <dsp:cNvPr id="0" name=""/>
        <dsp:cNvSpPr/>
      </dsp:nvSpPr>
      <dsp:spPr>
        <a:xfrm>
          <a:off x="5484427" y="3055423"/>
          <a:ext cx="1318557" cy="1139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Количество публикаций, проиндексированных базой данных </a:t>
          </a:r>
          <a:r>
            <a:rPr lang="ru-RU" sz="1200" kern="1200" dirty="0" err="1" smtClean="0"/>
            <a:t>Scopus</a:t>
          </a:r>
          <a:endParaRPr lang="ru-RU" sz="1200" kern="1200" dirty="0"/>
        </a:p>
      </dsp:txBody>
      <dsp:txXfrm>
        <a:off x="5517803" y="3088799"/>
        <a:ext cx="1251805" cy="1072774"/>
      </dsp:txXfrm>
    </dsp:sp>
    <dsp:sp modelId="{3185F487-D5B7-4189-94FD-0D56DA3ADBC0}">
      <dsp:nvSpPr>
        <dsp:cNvPr id="0" name=""/>
        <dsp:cNvSpPr/>
      </dsp:nvSpPr>
      <dsp:spPr>
        <a:xfrm>
          <a:off x="5484427" y="4370261"/>
          <a:ext cx="1318557" cy="1139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Цитирования (влияние исследований)</a:t>
          </a:r>
          <a:endParaRPr lang="ru-RU" sz="1200" kern="1200" dirty="0"/>
        </a:p>
      </dsp:txBody>
      <dsp:txXfrm>
        <a:off x="5517803" y="4403637"/>
        <a:ext cx="1251805" cy="1072774"/>
      </dsp:txXfrm>
    </dsp:sp>
    <dsp:sp modelId="{5211939B-7B70-485F-8369-E14D09915032}">
      <dsp:nvSpPr>
        <dsp:cNvPr id="0" name=""/>
        <dsp:cNvSpPr/>
      </dsp:nvSpPr>
      <dsp:spPr>
        <a:xfrm>
          <a:off x="7091419" y="0"/>
          <a:ext cx="1648197" cy="58002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Рейтинг</a:t>
          </a:r>
          <a:r>
            <a:rPr lang="en-US" sz="1400" b="1" kern="1200" dirty="0" smtClean="0"/>
            <a:t> QS World University Rankings</a:t>
          </a:r>
          <a:r>
            <a:rPr lang="ru-RU" sz="1400" b="1" kern="1200" dirty="0" smtClean="0"/>
            <a:t> </a:t>
          </a:r>
          <a:r>
            <a:rPr lang="ru-RU" sz="1400" kern="1200" dirty="0" smtClean="0"/>
            <a:t>Британская компания </a:t>
          </a:r>
          <a:r>
            <a:rPr lang="ru-RU" sz="1400" kern="1200" dirty="0" err="1" smtClean="0"/>
            <a:t>Quacquarelli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Symonds</a:t>
          </a:r>
          <a:r>
            <a:rPr lang="ru-RU" sz="1400" kern="1200" dirty="0" smtClean="0"/>
            <a:t> (QS) </a:t>
          </a:r>
          <a:endParaRPr lang="ru-RU" sz="1400" kern="1200" dirty="0"/>
        </a:p>
      </dsp:txBody>
      <dsp:txXfrm>
        <a:off x="7091419" y="0"/>
        <a:ext cx="1648197" cy="1740089"/>
      </dsp:txXfrm>
    </dsp:sp>
    <dsp:sp modelId="{AA04DE24-2981-43CC-82AF-3937AE3C58F4}">
      <dsp:nvSpPr>
        <dsp:cNvPr id="0" name=""/>
        <dsp:cNvSpPr/>
      </dsp:nvSpPr>
      <dsp:spPr>
        <a:xfrm>
          <a:off x="7256238" y="1741924"/>
          <a:ext cx="1318557" cy="1094364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</a:t>
          </a:r>
          <a:endParaRPr lang="ru-RU" sz="1200" kern="1200" dirty="0"/>
        </a:p>
      </dsp:txBody>
      <dsp:txXfrm>
        <a:off x="7288291" y="1773977"/>
        <a:ext cx="1254451" cy="1030258"/>
      </dsp:txXfrm>
    </dsp:sp>
    <dsp:sp modelId="{634B5602-4F1C-4B13-8E05-4A32778E0E21}">
      <dsp:nvSpPr>
        <dsp:cNvPr id="0" name=""/>
        <dsp:cNvSpPr/>
      </dsp:nvSpPr>
      <dsp:spPr>
        <a:xfrm>
          <a:off x="7256238" y="3192577"/>
          <a:ext cx="1318557" cy="2315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Индекс цитирования на 1 преподавателя</a:t>
          </a:r>
          <a:endParaRPr lang="ru-RU" sz="1200" kern="1200" dirty="0"/>
        </a:p>
      </dsp:txBody>
      <dsp:txXfrm>
        <a:off x="7294857" y="3231196"/>
        <a:ext cx="1241319" cy="2238632"/>
      </dsp:txXfrm>
    </dsp:sp>
    <dsp:sp modelId="{9770BB14-24FC-4D8B-9EC8-84722BDDB1E4}">
      <dsp:nvSpPr>
        <dsp:cNvPr id="0" name=""/>
        <dsp:cNvSpPr/>
      </dsp:nvSpPr>
      <dsp:spPr>
        <a:xfrm>
          <a:off x="8863231" y="0"/>
          <a:ext cx="1648197" cy="58002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Шанхайский рейтинг </a:t>
          </a:r>
          <a:r>
            <a:rPr lang="en-US" sz="1400" b="1" kern="1200" dirty="0" smtClean="0"/>
            <a:t>Academic Ranking of World Universities (ARWU)</a:t>
          </a:r>
          <a:r>
            <a:rPr lang="ru-RU" sz="1400" b="1" kern="1200" dirty="0" smtClean="0"/>
            <a:t> </a:t>
          </a:r>
          <a:r>
            <a:rPr lang="ru-RU" sz="1400" kern="1200" dirty="0" smtClean="0"/>
            <a:t>Шанхайский Университет </a:t>
          </a:r>
          <a:r>
            <a:rPr lang="ru-RU" sz="1400" kern="1200" dirty="0" err="1" smtClean="0"/>
            <a:t>Цзяотун</a:t>
          </a:r>
          <a:endParaRPr lang="ru-RU" sz="1400" kern="1200" dirty="0"/>
        </a:p>
      </dsp:txBody>
      <dsp:txXfrm>
        <a:off x="8863231" y="0"/>
        <a:ext cx="1648197" cy="1740089"/>
      </dsp:txXfrm>
    </dsp:sp>
    <dsp:sp modelId="{2CB3EBB8-AAB8-48EC-8B9B-961CD4D0BC20}">
      <dsp:nvSpPr>
        <dsp:cNvPr id="0" name=""/>
        <dsp:cNvSpPr/>
      </dsp:nvSpPr>
      <dsp:spPr>
        <a:xfrm>
          <a:off x="9028050" y="1740585"/>
          <a:ext cx="1318557" cy="113952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</a:t>
          </a:r>
          <a:endParaRPr lang="ru-RU" sz="1200" kern="1200" dirty="0"/>
        </a:p>
      </dsp:txBody>
      <dsp:txXfrm>
        <a:off x="9061426" y="1773961"/>
        <a:ext cx="1251805" cy="1072774"/>
      </dsp:txXfrm>
    </dsp:sp>
    <dsp:sp modelId="{7CDB9F3A-A60A-4260-8BBF-6114BD207590}">
      <dsp:nvSpPr>
        <dsp:cNvPr id="0" name=""/>
        <dsp:cNvSpPr/>
      </dsp:nvSpPr>
      <dsp:spPr>
        <a:xfrm>
          <a:off x="9028050" y="3055423"/>
          <a:ext cx="1318557" cy="1139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Индекс цитирования</a:t>
          </a:r>
          <a:endParaRPr lang="ru-RU" sz="1200" kern="1200" dirty="0"/>
        </a:p>
      </dsp:txBody>
      <dsp:txXfrm>
        <a:off x="9061426" y="3088799"/>
        <a:ext cx="1251805" cy="1072774"/>
      </dsp:txXfrm>
    </dsp:sp>
    <dsp:sp modelId="{258171EC-95EC-4ED4-B53E-24215BAF30B6}">
      <dsp:nvSpPr>
        <dsp:cNvPr id="0" name=""/>
        <dsp:cNvSpPr/>
      </dsp:nvSpPr>
      <dsp:spPr>
        <a:xfrm>
          <a:off x="9028050" y="4370261"/>
          <a:ext cx="1318557" cy="1139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Количество публикаций НПР</a:t>
          </a:r>
          <a:endParaRPr lang="ru-RU" sz="1200" kern="1200"/>
        </a:p>
      </dsp:txBody>
      <dsp:txXfrm>
        <a:off x="9061426" y="4403637"/>
        <a:ext cx="1251805" cy="1072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0.62297</cdr:x>
      <cdr:y>0.01856</cdr:y>
    </cdr:from>
    <cdr:to>
      <cdr:x>0.73829</cdr:x>
      <cdr:y>0.92807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91025" y="76200"/>
          <a:ext cx="812800" cy="373379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35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0.62297</cdr:x>
      <cdr:y>0.01856</cdr:y>
    </cdr:from>
    <cdr:to>
      <cdr:x>0.73829</cdr:x>
      <cdr:y>0.92807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91025" y="76200"/>
          <a:ext cx="812800" cy="373379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35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0.62297</cdr:x>
      <cdr:y>0.01856</cdr:y>
    </cdr:from>
    <cdr:to>
      <cdr:x>0.73829</cdr:x>
      <cdr:y>0.92807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91025" y="76200"/>
          <a:ext cx="812800" cy="373379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35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0.62297</cdr:x>
      <cdr:y>0.01856</cdr:y>
    </cdr:from>
    <cdr:to>
      <cdr:x>0.73829</cdr:x>
      <cdr:y>0.92807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91025" y="76200"/>
          <a:ext cx="812800" cy="373379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35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0.62297</cdr:x>
      <cdr:y>0.01856</cdr:y>
    </cdr:from>
    <cdr:to>
      <cdr:x>0.73829</cdr:x>
      <cdr:y>0.92807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91025" y="76200"/>
          <a:ext cx="812800" cy="373379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35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84B-3E33-4A46-A554-68547F2D5C9E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C523-E062-4E56-9232-6880D3EC1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9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84B-3E33-4A46-A554-68547F2D5C9E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C523-E062-4E56-9232-6880D3EC1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7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84B-3E33-4A46-A554-68547F2D5C9E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C523-E062-4E56-9232-6880D3EC1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8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84B-3E33-4A46-A554-68547F2D5C9E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C523-E062-4E56-9232-6880D3EC1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9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84B-3E33-4A46-A554-68547F2D5C9E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C523-E062-4E56-9232-6880D3EC1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84B-3E33-4A46-A554-68547F2D5C9E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C523-E062-4E56-9232-6880D3EC1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2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84B-3E33-4A46-A554-68547F2D5C9E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C523-E062-4E56-9232-6880D3EC1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3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84B-3E33-4A46-A554-68547F2D5C9E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C523-E062-4E56-9232-6880D3EC1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5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84B-3E33-4A46-A554-68547F2D5C9E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C523-E062-4E56-9232-6880D3EC1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2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84B-3E33-4A46-A554-68547F2D5C9E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C523-E062-4E56-9232-6880D3EC1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1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84B-3E33-4A46-A554-68547F2D5C9E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C523-E062-4E56-9232-6880D3EC1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4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984B-3E33-4A46-A554-68547F2D5C9E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7C523-E062-4E56-9232-6880D3EC1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0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elibrary.ru/org_about.asp?orgsid=7373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library.ru/org_about.asp?orgsid=7373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elibrary.ru/org_about.asp?orgsid=7373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elibrary.ru/org_about.asp?orgsid=7373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elibrary.ru/org_about.asp?orgsid=7373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elibrary.ru/org_about.asp?orgsid=7373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наукометрическими показателями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Гаранин М.А.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9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выбирать журнал?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02368087"/>
              </p:ext>
            </p:extLst>
          </p:nvPr>
        </p:nvGraphicFramePr>
        <p:xfrm>
          <a:off x="838200" y="1538532"/>
          <a:ext cx="10380260" cy="4794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0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891" y="2371346"/>
            <a:ext cx="7095699" cy="17229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 проверить выбранный журнал, включая журнал, имеющий только электронную версию?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0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публиковать статьи?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392072" y="5622878"/>
            <a:ext cx="1842447" cy="272955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1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48166" y="5117910"/>
            <a:ext cx="1405721" cy="464023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3443" y="2756849"/>
            <a:ext cx="2361064" cy="272954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1026" y="5581933"/>
            <a:ext cx="4892723" cy="914401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1228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Проблема № 2</a:t>
            </a:r>
            <a:r>
              <a:rPr lang="ru-RU" dirty="0" smtClean="0"/>
              <a:t>: авторы СамГУПС </a:t>
            </a:r>
            <a:br>
              <a:rPr lang="ru-RU" dirty="0" smtClean="0"/>
            </a:br>
            <a:r>
              <a:rPr lang="ru-RU" dirty="0" smtClean="0"/>
              <a:t>не работают в системе РИНЦ!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3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Непривязанные публикации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649358"/>
              </p:ext>
            </p:extLst>
          </p:nvPr>
        </p:nvGraphicFramePr>
        <p:xfrm>
          <a:off x="838200" y="1460310"/>
          <a:ext cx="10515600" cy="509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H="1">
            <a:off x="7478973" y="1978925"/>
            <a:ext cx="348017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478973" y="2688608"/>
            <a:ext cx="348017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861110" y="1978925"/>
            <a:ext cx="0" cy="70968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290236" y="1978925"/>
            <a:ext cx="5379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216 публикаций в год!!!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Как мы выглядим с позиции наукометрических показателей?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2711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42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0761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Как мы могли бы выглядеть с позиции наукометрических показателей (если все авторы работали в РИНЦ)?</a:t>
            </a:r>
            <a:endParaRPr lang="ru-RU" sz="36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1587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21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891" y="2371346"/>
            <a:ext cx="7095699" cy="172298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Технология работы в РИНЦ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3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7995" y="-96540"/>
            <a:ext cx="3064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elibrary.ru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070746" y="245660"/>
            <a:ext cx="1397249" cy="11946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Как мы выглядим с позиции наукометрических показателей?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0688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3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7995" y="-96540"/>
            <a:ext cx="3064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elibrary.ru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070746" y="245660"/>
            <a:ext cx="1397249" cy="11946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3070746" y="5622878"/>
            <a:ext cx="3411941" cy="80521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452885" y="1473958"/>
            <a:ext cx="5418160" cy="810455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103057" y="1978926"/>
            <a:ext cx="2524836" cy="43672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09826" y="12739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54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20871" y="4001293"/>
            <a:ext cx="5513695" cy="1062025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38578" y="30104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23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20871" y="4001293"/>
            <a:ext cx="5513695" cy="1062025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16705" y="5445458"/>
            <a:ext cx="2524836" cy="586852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38578" y="30104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73679" y="452212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19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103057" y="2688609"/>
            <a:ext cx="2524836" cy="43672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572779" y="176527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57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20871" y="4312693"/>
            <a:ext cx="5513695" cy="122829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52226" y="34030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64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20871" y="4312693"/>
            <a:ext cx="5513695" cy="122829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03057" y="3875965"/>
            <a:ext cx="2524836" cy="43672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52226" y="34030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53800" y="296733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23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103057" y="3169692"/>
            <a:ext cx="2524836" cy="43672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247020" y="2284413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37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086" y="2071095"/>
            <a:ext cx="10515600" cy="2337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Далее нужно подождать, </a:t>
            </a:r>
            <a:br>
              <a:rPr lang="ru-RU" dirty="0" smtClean="0"/>
            </a:br>
            <a:r>
              <a:rPr lang="ru-RU" dirty="0" smtClean="0"/>
              <a:t>пока система обновит показатели…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Обычно около суток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6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 авторов по количеству публикаций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0809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(есть):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ТЮГАШЕВ АНДРЕЙ АЛЕКСАНДРОВИЧ</a:t>
            </a:r>
            <a:r>
              <a:rPr lang="ru-RU" dirty="0"/>
              <a:t> *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hlinkClick r:id="rId2"/>
              </a:rPr>
              <a:t>Самарский государственный университет путей сообщения</a:t>
            </a:r>
            <a:r>
              <a:rPr lang="ru-RU" dirty="0"/>
              <a:t>, кафедра прикладной математики, информатики и информационных систем (Самара</a:t>
            </a:r>
            <a:r>
              <a:rPr lang="ru-RU" dirty="0" smtClean="0"/>
              <a:t>)</a:t>
            </a:r>
          </a:p>
          <a:p>
            <a:r>
              <a:rPr lang="ru-RU" dirty="0"/>
              <a:t>Всего найдено </a:t>
            </a:r>
            <a:r>
              <a:rPr lang="ru-RU" b="1" dirty="0"/>
              <a:t>66</a:t>
            </a:r>
            <a:r>
              <a:rPr lang="ru-RU" dirty="0"/>
              <a:t> публикаций с общим количеством цитирований: </a:t>
            </a:r>
            <a:r>
              <a:rPr lang="ru-RU" b="1" dirty="0"/>
              <a:t>72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Индекс </a:t>
            </a:r>
            <a:r>
              <a:rPr lang="ru-RU" dirty="0" err="1" smtClean="0"/>
              <a:t>Хирша</a:t>
            </a:r>
            <a:r>
              <a:rPr lang="ru-RU" dirty="0" smtClean="0"/>
              <a:t> – 4.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(могло быть, если бы автор работал в РИНЦ):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ТЮГАШЕВ АНДРЕЙ АЛЕКСАНДРОВИЧ</a:t>
            </a:r>
            <a:r>
              <a:rPr lang="ru-RU" dirty="0"/>
              <a:t> *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hlinkClick r:id="rId2"/>
              </a:rPr>
              <a:t>Самарский государственный университет путей сообщения</a:t>
            </a:r>
            <a:r>
              <a:rPr lang="ru-RU" dirty="0"/>
              <a:t>, кафедра прикладной математики, информатики и информационных систем (Самара</a:t>
            </a:r>
            <a:r>
              <a:rPr lang="ru-RU" dirty="0" smtClean="0"/>
              <a:t>)</a:t>
            </a:r>
          </a:p>
          <a:p>
            <a:r>
              <a:rPr lang="ru-RU" dirty="0"/>
              <a:t>Всего найдено </a:t>
            </a:r>
            <a:r>
              <a:rPr lang="ru-RU" b="1" dirty="0" smtClean="0"/>
              <a:t>70</a:t>
            </a:r>
            <a:r>
              <a:rPr lang="ru-RU" dirty="0"/>
              <a:t> публикаций с общим количеством цитирований: </a:t>
            </a:r>
            <a:r>
              <a:rPr lang="ru-RU" b="1" dirty="0" smtClean="0"/>
              <a:t>184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Индекс </a:t>
            </a:r>
            <a:r>
              <a:rPr lang="ru-RU" dirty="0" err="1" smtClean="0"/>
              <a:t>Хирша</a:t>
            </a:r>
            <a:r>
              <a:rPr lang="ru-RU" dirty="0" smtClean="0"/>
              <a:t> – 5.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2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1934" y="5776853"/>
            <a:ext cx="66081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Эти публикации не привязаны к автору!!!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значит и к вузу.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6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(есть):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ВОЛОВ ВЯЧЕСЛАВ ТЕОДОРОВИЧ</a:t>
            </a:r>
            <a:r>
              <a:rPr lang="ru-RU" dirty="0"/>
              <a:t> * </a:t>
            </a:r>
            <a:br>
              <a:rPr lang="ru-RU" dirty="0"/>
            </a:br>
            <a:r>
              <a:rPr lang="ru-RU" dirty="0">
                <a:hlinkClick r:id="rId2"/>
              </a:rPr>
              <a:t>Самарский государственный университет путей сообщения</a:t>
            </a:r>
            <a:r>
              <a:rPr lang="ru-RU" dirty="0"/>
              <a:t>, кафедра физики (Самара) </a:t>
            </a:r>
            <a:br>
              <a:rPr lang="ru-RU" dirty="0"/>
            </a:br>
            <a:r>
              <a:rPr lang="ru-RU" dirty="0"/>
              <a:t>SPIN-код: 7546-5448, </a:t>
            </a:r>
            <a:r>
              <a:rPr lang="ru-RU" dirty="0" err="1"/>
              <a:t>AuthorID</a:t>
            </a:r>
            <a:r>
              <a:rPr lang="ru-RU" dirty="0"/>
              <a:t>: 202099</a:t>
            </a:r>
          </a:p>
          <a:p>
            <a:r>
              <a:rPr lang="ru-RU" dirty="0" smtClean="0"/>
              <a:t>Всего </a:t>
            </a:r>
            <a:r>
              <a:rPr lang="ru-RU" dirty="0"/>
              <a:t>найдено </a:t>
            </a:r>
            <a:r>
              <a:rPr lang="ru-RU" b="1" dirty="0" smtClean="0"/>
              <a:t>125</a:t>
            </a:r>
            <a:r>
              <a:rPr lang="ru-RU" dirty="0"/>
              <a:t> публикаций с общим количеством цитирований: </a:t>
            </a:r>
            <a:r>
              <a:rPr lang="ru-RU" b="1" dirty="0" smtClean="0"/>
              <a:t>369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Индекс </a:t>
            </a:r>
            <a:r>
              <a:rPr lang="ru-RU" dirty="0" err="1" smtClean="0"/>
              <a:t>Хирша</a:t>
            </a:r>
            <a:r>
              <a:rPr lang="ru-RU" dirty="0" smtClean="0"/>
              <a:t> – 10.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9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(</a:t>
            </a:r>
            <a:r>
              <a:rPr lang="ru-RU" dirty="0"/>
              <a:t>могло быть, если бы автор работал в РИНЦ):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ВОЛОВ ВЯЧЕСЛАВ ТЕОДОРОВИЧ</a:t>
            </a:r>
            <a:r>
              <a:rPr lang="ru-RU" dirty="0"/>
              <a:t> * </a:t>
            </a:r>
            <a:br>
              <a:rPr lang="ru-RU" dirty="0"/>
            </a:br>
            <a:r>
              <a:rPr lang="ru-RU" dirty="0">
                <a:hlinkClick r:id="rId2"/>
              </a:rPr>
              <a:t>Самарский государственный университет путей сообщения</a:t>
            </a:r>
            <a:r>
              <a:rPr lang="ru-RU" dirty="0"/>
              <a:t>, кафедра физики (Самара) </a:t>
            </a:r>
            <a:br>
              <a:rPr lang="ru-RU" dirty="0"/>
            </a:br>
            <a:r>
              <a:rPr lang="ru-RU" dirty="0"/>
              <a:t>SPIN-код: 7546-5448, </a:t>
            </a:r>
            <a:r>
              <a:rPr lang="ru-RU" dirty="0" err="1"/>
              <a:t>AuthorID</a:t>
            </a:r>
            <a:r>
              <a:rPr lang="ru-RU" dirty="0"/>
              <a:t>: 202099</a:t>
            </a:r>
          </a:p>
          <a:p>
            <a:r>
              <a:rPr lang="ru-RU" dirty="0" smtClean="0"/>
              <a:t>Всего </a:t>
            </a:r>
            <a:r>
              <a:rPr lang="ru-RU" dirty="0"/>
              <a:t>найдено </a:t>
            </a:r>
            <a:r>
              <a:rPr lang="ru-RU" b="1" dirty="0" smtClean="0"/>
              <a:t>143</a:t>
            </a:r>
            <a:r>
              <a:rPr lang="ru-RU" dirty="0"/>
              <a:t> публикаций с общим количеством цитирований: </a:t>
            </a:r>
            <a:r>
              <a:rPr lang="ru-RU" b="1" dirty="0" smtClean="0"/>
              <a:t>530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Индекс </a:t>
            </a:r>
            <a:r>
              <a:rPr lang="ru-RU" dirty="0" err="1" smtClean="0"/>
              <a:t>Хирша</a:t>
            </a:r>
            <a:r>
              <a:rPr lang="ru-RU" dirty="0" smtClean="0"/>
              <a:t> – 11.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93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15039" y="3647351"/>
            <a:ext cx="31857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Эти ссылки 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привязаны к автору!!!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значит и к вузу.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6650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(есть):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ТЕПЛЯКОВ ВАЛЕРИЙ БОРИСОВИЧ</a:t>
            </a:r>
            <a:r>
              <a:rPr lang="ru-RU" dirty="0"/>
              <a:t> * </a:t>
            </a:r>
            <a:br>
              <a:rPr lang="ru-RU" dirty="0"/>
            </a:br>
            <a:r>
              <a:rPr lang="ru-RU" dirty="0">
                <a:hlinkClick r:id="rId2"/>
              </a:rPr>
              <a:t>Самарский государственный университет путей сообщения</a:t>
            </a:r>
            <a:r>
              <a:rPr lang="ru-RU" dirty="0"/>
              <a:t>, </a:t>
            </a:r>
            <a:r>
              <a:rPr lang="ru-RU" dirty="0" err="1"/>
              <a:t>элетротехнический</a:t>
            </a:r>
            <a:r>
              <a:rPr lang="ru-RU" dirty="0"/>
              <a:t> факультет (Самара) </a:t>
            </a:r>
            <a:br>
              <a:rPr lang="ru-RU" dirty="0"/>
            </a:br>
            <a:r>
              <a:rPr lang="ru-RU" dirty="0"/>
              <a:t>SPIN-код: 8893-4685, </a:t>
            </a:r>
            <a:r>
              <a:rPr lang="ru-RU" dirty="0" err="1"/>
              <a:t>AuthorID</a:t>
            </a:r>
            <a:r>
              <a:rPr lang="ru-RU" dirty="0"/>
              <a:t>: 449744</a:t>
            </a:r>
          </a:p>
          <a:p>
            <a:r>
              <a:rPr lang="ru-RU" dirty="0" smtClean="0"/>
              <a:t>Всего </a:t>
            </a:r>
            <a:r>
              <a:rPr lang="ru-RU" dirty="0"/>
              <a:t>найдено </a:t>
            </a:r>
            <a:r>
              <a:rPr lang="ru-RU" b="1" dirty="0" smtClean="0"/>
              <a:t>16</a:t>
            </a:r>
            <a:r>
              <a:rPr lang="ru-RU" dirty="0"/>
              <a:t> публикаций с общим количеством цитирований: </a:t>
            </a:r>
            <a:r>
              <a:rPr lang="ru-RU" b="1" dirty="0" smtClean="0"/>
              <a:t>9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Индекс </a:t>
            </a:r>
            <a:r>
              <a:rPr lang="ru-RU" dirty="0" err="1" smtClean="0"/>
              <a:t>Хирша</a:t>
            </a:r>
            <a:r>
              <a:rPr lang="ru-RU" dirty="0" smtClean="0"/>
              <a:t> – 2.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607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(могло быть, если бы автор работал в РИНЦ):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ТЕПЛЯКОВ ВАЛЕРИЙ БОРИСОВИЧ</a:t>
            </a:r>
            <a:r>
              <a:rPr lang="ru-RU" dirty="0"/>
              <a:t> * </a:t>
            </a:r>
            <a:br>
              <a:rPr lang="ru-RU" dirty="0"/>
            </a:br>
            <a:r>
              <a:rPr lang="ru-RU" dirty="0">
                <a:hlinkClick r:id="rId2"/>
              </a:rPr>
              <a:t>Самарский государственный университет путей сообщения</a:t>
            </a:r>
            <a:r>
              <a:rPr lang="ru-RU" dirty="0"/>
              <a:t>, </a:t>
            </a:r>
            <a:r>
              <a:rPr lang="ru-RU" dirty="0" err="1"/>
              <a:t>элетротехнический</a:t>
            </a:r>
            <a:r>
              <a:rPr lang="ru-RU" dirty="0"/>
              <a:t> факультет (Самара) </a:t>
            </a:r>
            <a:br>
              <a:rPr lang="ru-RU" dirty="0"/>
            </a:br>
            <a:r>
              <a:rPr lang="ru-RU" dirty="0"/>
              <a:t>SPIN-код: 8893-4685, </a:t>
            </a:r>
            <a:r>
              <a:rPr lang="ru-RU" dirty="0" err="1"/>
              <a:t>AuthorID</a:t>
            </a:r>
            <a:r>
              <a:rPr lang="ru-RU" dirty="0"/>
              <a:t>: 449744</a:t>
            </a:r>
          </a:p>
          <a:p>
            <a:r>
              <a:rPr lang="ru-RU" dirty="0" smtClean="0"/>
              <a:t>Всего </a:t>
            </a:r>
            <a:r>
              <a:rPr lang="ru-RU" dirty="0"/>
              <a:t>найдено </a:t>
            </a:r>
            <a:r>
              <a:rPr lang="ru-RU" b="1" dirty="0" smtClean="0"/>
              <a:t>20</a:t>
            </a:r>
            <a:r>
              <a:rPr lang="ru-RU" dirty="0"/>
              <a:t> публикаций с общим количеством цитирований: </a:t>
            </a:r>
            <a:r>
              <a:rPr lang="ru-RU" b="1" dirty="0" smtClean="0"/>
              <a:t>9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Индекс </a:t>
            </a:r>
            <a:r>
              <a:rPr lang="ru-RU" dirty="0" err="1" smtClean="0"/>
              <a:t>Хирша</a:t>
            </a:r>
            <a:r>
              <a:rPr lang="ru-RU" dirty="0" smtClean="0"/>
              <a:t> – 2.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663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53498" y="2985631"/>
            <a:ext cx="32267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Эта публикация не привязана к автору!!!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значит и к вузу.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975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122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Проблема № 3: </a:t>
            </a:r>
            <a:r>
              <a:rPr lang="ru-RU" dirty="0" smtClean="0"/>
              <a:t>авторы СамГУПС </a:t>
            </a:r>
            <a:br>
              <a:rPr lang="ru-RU" dirty="0" smtClean="0"/>
            </a:br>
            <a:r>
              <a:rPr lang="ru-RU" dirty="0" smtClean="0"/>
              <a:t>не умеют работать в команде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929" y="365126"/>
            <a:ext cx="10515600" cy="84952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5 % авторов делают 50 % всех публикаций вуза</a:t>
            </a:r>
            <a:endParaRPr lang="ru-RU" sz="36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57134"/>
              </p:ext>
            </p:extLst>
          </p:nvPr>
        </p:nvGraphicFramePr>
        <p:xfrm>
          <a:off x="838200" y="1501255"/>
          <a:ext cx="10515600" cy="474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081718"/>
              </p:ext>
            </p:extLst>
          </p:nvPr>
        </p:nvGraphicFramePr>
        <p:xfrm>
          <a:off x="5399964" y="1719613"/>
          <a:ext cx="5381766" cy="2947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3922"/>
                <a:gridCol w="1793922"/>
                <a:gridCol w="1793922"/>
              </a:tblGrid>
              <a:tr h="294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Носырев Д 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Эрлих Н 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Овчинникова Л П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Тарасов Е 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Засов В 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Эрлих </a:t>
                      </a:r>
                      <a:r>
                        <a:rPr lang="ru-RU" sz="1600" u="none" strike="noStrike" dirty="0">
                          <a:effectLst/>
                        </a:rPr>
                        <a:t>Н 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Анфилофьев Б 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Мулюкин О П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Балалаев А 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Леушин В Б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Иванов Д 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Антипов В 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Лунева Л П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Куренков П 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Денисов Д 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Свечников А 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Митрофанов А 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Самохвалов В 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Гаранин М 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Воробьева О Б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Трошина М 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Красинская Л Ф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Тарасова Т 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Ахмадуллин Ф Р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Холопов Ю 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Ткаченко С 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Андрончев И 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Муратов А 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Никищенков С 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Петухов С 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2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/>
              <a:t>Приказ Министерства здравоохранения и социального развития Российской Федерации (</a:t>
            </a:r>
            <a:r>
              <a:rPr lang="ru-RU" sz="2000" b="1" dirty="0" err="1"/>
              <a:t>Минздравсоцразвития</a:t>
            </a:r>
            <a:r>
              <a:rPr lang="ru-RU" sz="2000" b="1" dirty="0"/>
              <a:t> России) от 11 января 2011 г. N 1н г. Москва "Об утверждении Единого квалификационного справочника должностей руководителей, специалистов и служащих, раздел "Квалификационные характеристики должностей руководителей и специалистов высшего профессионального и дополнительного профессионального образования"</a:t>
            </a:r>
            <a:br>
              <a:rPr lang="ru-RU" sz="2000" b="1" dirty="0"/>
            </a:b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621222"/>
              </p:ext>
            </p:extLst>
          </p:nvPr>
        </p:nvGraphicFramePr>
        <p:xfrm>
          <a:off x="838200" y="1690688"/>
          <a:ext cx="10515600" cy="471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753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¿ÑÐ¾ÑÐµÑÑÐ¾Ñ Ð¿ÑÐµÐ¾Ð±ÑÐ°Ð¶ÐµÐ½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2893325" y="4001294"/>
            <a:ext cx="5213445" cy="2754348"/>
          </a:xfrm>
          <a:prstGeom prst="wedgeEllipseCallout">
            <a:avLst>
              <a:gd name="adj1" fmla="val -34707"/>
              <a:gd name="adj2" fmla="val -99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Зачем мне это надо?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579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Как мы выглядим с позиции наукометрических показателей?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6729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28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0636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 мы можем выглядеть с позиции наукометрических показателей?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2946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51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27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СамГУПС в рейтингах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346114"/>
              </p:ext>
            </p:extLst>
          </p:nvPr>
        </p:nvGraphicFramePr>
        <p:xfrm>
          <a:off x="838200" y="873457"/>
          <a:ext cx="10515600" cy="5800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421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2699"/>
            <a:ext cx="10515600" cy="22382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Вопросы?</a:t>
            </a:r>
            <a:br>
              <a:rPr lang="ru-RU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garanin@samgups.ru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708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 авторов по количеству цитирований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6705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7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 авторов по индексу </a:t>
            </a:r>
            <a:r>
              <a:rPr lang="ru-RU" dirty="0" err="1" smtClean="0"/>
              <a:t>Хирша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6616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98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12289"/>
            <a:ext cx="10515600" cy="17229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Проблема № 1</a:t>
            </a:r>
            <a:r>
              <a:rPr lang="ru-RU" dirty="0" smtClean="0"/>
              <a:t>: авторы СамГУПС </a:t>
            </a:r>
            <a:br>
              <a:rPr lang="ru-RU" dirty="0" smtClean="0"/>
            </a:br>
            <a:r>
              <a:rPr lang="ru-RU" dirty="0" smtClean="0"/>
              <a:t>не знают, как «работают» </a:t>
            </a:r>
            <a:br>
              <a:rPr lang="ru-RU" dirty="0" smtClean="0"/>
            </a:br>
            <a:r>
              <a:rPr lang="ru-RU" dirty="0" smtClean="0"/>
              <a:t>наукометрические показатели!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6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Индекс </a:t>
            </a:r>
            <a:r>
              <a:rPr lang="ru-RU" dirty="0" err="1" smtClean="0"/>
              <a:t>Хирша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323360"/>
              </p:ext>
            </p:extLst>
          </p:nvPr>
        </p:nvGraphicFramePr>
        <p:xfrm>
          <a:off x="838200" y="1690688"/>
          <a:ext cx="4883696" cy="401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256129"/>
              </p:ext>
            </p:extLst>
          </p:nvPr>
        </p:nvGraphicFramePr>
        <p:xfrm>
          <a:off x="6252878" y="1690687"/>
          <a:ext cx="4883696" cy="405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94549" y="5601352"/>
            <a:ext cx="3962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Индекс </a:t>
            </a:r>
            <a:r>
              <a:rPr lang="ru-RU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Хирша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3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статьи процитированы по 3 раза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3654" y="5601352"/>
            <a:ext cx="3962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Индекс </a:t>
            </a:r>
            <a:r>
              <a:rPr lang="ru-RU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Хирша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2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статьи процитированы по 2 раза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0436" y="4107976"/>
            <a:ext cx="1173707" cy="8598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14950" y="4421875"/>
            <a:ext cx="805218" cy="5459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Индекс </a:t>
            </a:r>
            <a:r>
              <a:rPr lang="ru-RU" dirty="0" err="1" smtClean="0"/>
              <a:t>Хирша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4842"/>
              </p:ext>
            </p:extLst>
          </p:nvPr>
        </p:nvGraphicFramePr>
        <p:xfrm>
          <a:off x="838200" y="1690688"/>
          <a:ext cx="4883696" cy="401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640811"/>
              </p:ext>
            </p:extLst>
          </p:nvPr>
        </p:nvGraphicFramePr>
        <p:xfrm>
          <a:off x="6252878" y="1690687"/>
          <a:ext cx="4883696" cy="405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94549" y="5601352"/>
            <a:ext cx="3962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Индекс </a:t>
            </a:r>
            <a:r>
              <a:rPr lang="ru-RU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Хирша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4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статьи процитированы по 4 раза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3654" y="5601352"/>
            <a:ext cx="3962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Индекс </a:t>
            </a:r>
            <a:r>
              <a:rPr lang="ru-RU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Хирша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3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статьи процитированы по 3 раза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0436" y="3807726"/>
            <a:ext cx="1501256" cy="11600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14949" y="4121624"/>
            <a:ext cx="1119117" cy="8461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2383" y="3807725"/>
            <a:ext cx="259309" cy="300251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74758" y="4121624"/>
            <a:ext cx="259309" cy="300251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98580" y="2272153"/>
            <a:ext cx="19558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0"/>
              </a:rPr>
              <a:t>Одна дополнительная цитата на эту публикацию повышает индекс </a:t>
            </a:r>
            <a:r>
              <a:rPr lang="ru-RU" sz="1400" dirty="0" err="1" smtClean="0">
                <a:ln w="0"/>
              </a:rPr>
              <a:t>Хирша</a:t>
            </a:r>
            <a:r>
              <a:rPr lang="ru-RU" sz="1400" dirty="0" smtClean="0">
                <a:ln w="0"/>
              </a:rPr>
              <a:t> на 1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111692" y="3168966"/>
            <a:ext cx="363944" cy="638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320954" y="2562892"/>
            <a:ext cx="19558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0"/>
              </a:rPr>
              <a:t>Одна дополнительная цитата на эту публикацию повышает индекс </a:t>
            </a:r>
            <a:r>
              <a:rPr lang="ru-RU" sz="1400" dirty="0" err="1" smtClean="0">
                <a:ln w="0"/>
              </a:rPr>
              <a:t>Хирша</a:t>
            </a:r>
            <a:r>
              <a:rPr lang="ru-RU" sz="1400" dirty="0" smtClean="0">
                <a:ln w="0"/>
              </a:rPr>
              <a:t> на 1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8134066" y="3459705"/>
            <a:ext cx="363944" cy="638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722</Words>
  <Application>Microsoft Office PowerPoint</Application>
  <PresentationFormat>Широкоэкранный</PresentationFormat>
  <Paragraphs>158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Тема Office</vt:lpstr>
      <vt:lpstr>Работа с наукометрическими показателями</vt:lpstr>
      <vt:lpstr>Как мы выглядим с позиции наукометрических показателей?</vt:lpstr>
      <vt:lpstr>ТОП авторов по количеству публикаций</vt:lpstr>
      <vt:lpstr>5 % авторов делают 50 % всех публикаций вуза</vt:lpstr>
      <vt:lpstr>ТОП авторов по количеству цитирований</vt:lpstr>
      <vt:lpstr>ТОП авторов по индексу Хирша</vt:lpstr>
      <vt:lpstr>Проблема № 1: авторы СамГУПС  не знают, как «работают»  наукометрические показатели!</vt:lpstr>
      <vt:lpstr>Индекс Хирша</vt:lpstr>
      <vt:lpstr>Индекс Хирша</vt:lpstr>
      <vt:lpstr>Как выбирать журнал?</vt:lpstr>
      <vt:lpstr>Как проверить выбранный журнал, включая журнал, имеющий только электронную версию?</vt:lpstr>
      <vt:lpstr>Как публиковать статьи?</vt:lpstr>
      <vt:lpstr>Презентация PowerPoint</vt:lpstr>
      <vt:lpstr>Проблема № 2: авторы СамГУПС  не работают в системе РИНЦ!</vt:lpstr>
      <vt:lpstr>Непривязанные публикации</vt:lpstr>
      <vt:lpstr>Как мы выглядим с позиции наукометрических показателей?</vt:lpstr>
      <vt:lpstr>Как мы могли бы выглядеть с позиции наукометрических показателей (если все авторы работали в РИНЦ)?</vt:lpstr>
      <vt:lpstr>Технология работы в РИНЦ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Далее нужно подождать,  пока система обновит показатели…  Обычно около суток</vt:lpstr>
      <vt:lpstr>Пример (есть):</vt:lpstr>
      <vt:lpstr>Пример (могло быть, если бы автор работал в РИНЦ):</vt:lpstr>
      <vt:lpstr>Презентация PowerPoint</vt:lpstr>
      <vt:lpstr>Пример (есть):</vt:lpstr>
      <vt:lpstr>Пример (могло быть, если бы автор работал в РИНЦ):</vt:lpstr>
      <vt:lpstr>Презентация PowerPoint</vt:lpstr>
      <vt:lpstr>Пример (есть):</vt:lpstr>
      <vt:lpstr>Пример (могло быть, если бы автор работал в РИНЦ):</vt:lpstr>
      <vt:lpstr>Презентация PowerPoint</vt:lpstr>
      <vt:lpstr>Проблема № 3: авторы СамГУПС  не умеют работать в команде</vt:lpstr>
      <vt:lpstr>Приказ Министерства здравоохранения и социального развития Российской Федерации (Минздравсоцразвития России) от 11 января 2011 г. N 1н г. Москва "Об утверждении Единого квалификационного справочника должностей руководителей, специалистов и служащих, раздел "Квалификационные характеристики должностей руководителей и специалистов высшего профессионального и дополнительного профессионального образования" </vt:lpstr>
      <vt:lpstr>Презентация PowerPoint</vt:lpstr>
      <vt:lpstr>Как мы выглядим с позиции наукометрических показателей?</vt:lpstr>
      <vt:lpstr>Как мы можем выглядеть с позиции наукометрических показателей?</vt:lpstr>
      <vt:lpstr>СамГУПС в рейтингах</vt:lpstr>
      <vt:lpstr>Вопросы?  garanin@samgups.ru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наукометрическими показателями</dc:title>
  <dc:creator>user</dc:creator>
  <cp:lastModifiedBy>user</cp:lastModifiedBy>
  <cp:revision>53</cp:revision>
  <dcterms:created xsi:type="dcterms:W3CDTF">2019-01-09T15:42:28Z</dcterms:created>
  <dcterms:modified xsi:type="dcterms:W3CDTF">2019-01-21T12:25:15Z</dcterms:modified>
</cp:coreProperties>
</file>